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28.png" ContentType="image/png"/>
  <Override PartName="/ppt/media/image1.jpeg" ContentType="image/jpeg"/>
  <Override PartName="/ppt/media/image17.jpeg" ContentType="image/jpeg"/>
  <Override PartName="/ppt/media/image3.png" ContentType="image/png"/>
  <Override PartName="/ppt/media/image2.jpeg" ContentType="image/jpeg"/>
  <Override PartName="/ppt/media/image4.png" ContentType="image/png"/>
  <Override PartName="/ppt/media/image6.jpeg" ContentType="image/jpeg"/>
  <Override PartName="/ppt/media/image5.png" ContentType="image/png"/>
  <Override PartName="/ppt/media/image7.png" ContentType="image/pn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16.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30.png" ContentType="image/png"/>
  <Override PartName="/ppt/media/image3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6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367"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7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72"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373"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75"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376"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77"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79"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8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81"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83"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384"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8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88"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89"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91"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92"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93"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94"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95"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96"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13"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15"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1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2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2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42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24"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25"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26"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2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2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30"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2"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433"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36"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3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438"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40"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441"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442"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443"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444"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445"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62"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64"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65"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69"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70"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471"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74"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75"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7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7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79"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81"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482"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485"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487"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489"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490"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491"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492"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493"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494"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0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15"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17"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118"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2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123"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25"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126"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127"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128"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129"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130"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39"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41"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42"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48"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50"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52"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56"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58"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159"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6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63"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164"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66"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167"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168"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169"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170"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171"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88"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90"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9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9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9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0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01"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0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04"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05"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07"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08"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1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213"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15"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216"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217"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218"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219"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220"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31"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33"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3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3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39"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240"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42"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43"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44"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46"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4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48"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0"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51"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54"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55"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256"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58"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259"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260"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261"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262"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263"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7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74"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7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77"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82"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283"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5"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86"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87"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89"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91"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93"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94"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96"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9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98"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299"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01"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02"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03"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04"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05"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06"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1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1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31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2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2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32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2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2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3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33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3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3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3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4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4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4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4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4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4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4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6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64"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ttangolo 8" hidden="1"/>
          <p:cNvSpPr/>
          <p:nvPr/>
        </p:nvSpPr>
        <p:spPr>
          <a:xfrm>
            <a:off x="0" y="0"/>
            <a:ext cx="1219104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 name="Rettangolo 6" hidden="1"/>
          <p:cNvSpPr/>
          <p:nvPr/>
        </p:nvSpPr>
        <p:spPr>
          <a:xfrm>
            <a:off x="234720" y="237600"/>
            <a:ext cx="11721600" cy="6381360"/>
          </a:xfrm>
          <a:prstGeom prst="rect">
            <a:avLst/>
          </a:prstGeom>
          <a:solidFill>
            <a:schemeClr val="bg1">
              <a:lumMod val="75000"/>
              <a:alpha val="60000"/>
            </a:schemeClr>
          </a:solidFill>
          <a:ln w="6350">
            <a:noFill/>
          </a:ln>
        </p:spPr>
        <p:style>
          <a:lnRef idx="0"/>
          <a:fillRef idx="0"/>
          <a:effectRef idx="0"/>
          <a:fontRef idx="minor"/>
        </p:style>
      </p:sp>
      <p:sp>
        <p:nvSpPr>
          <p:cNvPr id="2" name="Rettangolo 7" hidden="1"/>
          <p:cNvSpPr/>
          <p:nvPr/>
        </p:nvSpPr>
        <p:spPr>
          <a:xfrm>
            <a:off x="371880" y="374760"/>
            <a:ext cx="11447280" cy="6107040"/>
          </a:xfrm>
          <a:prstGeom prst="rect">
            <a:avLst/>
          </a:prstGeom>
          <a:noFill/>
          <a:ln cap="sq" w="6350">
            <a:solidFill>
              <a:srgbClr val="262626"/>
            </a:solidFill>
            <a:miter/>
          </a:ln>
        </p:spPr>
        <p:style>
          <a:lnRef idx="0"/>
          <a:fillRef idx="0"/>
          <a:effectRef idx="0"/>
          <a:fontRef idx="minor"/>
        </p:style>
      </p:sp>
      <p:sp>
        <p:nvSpPr>
          <p:cNvPr id="3" name="Rettangolo 4"/>
          <p:cNvSpPr/>
          <p:nvPr/>
        </p:nvSpPr>
        <p:spPr>
          <a:xfrm>
            <a:off x="0" y="0"/>
            <a:ext cx="12191040" cy="68569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ttangolo 9"/>
          <p:cNvSpPr/>
          <p:nvPr/>
        </p:nvSpPr>
        <p:spPr>
          <a:xfrm>
            <a:off x="1307880" y="1267560"/>
            <a:ext cx="9575280" cy="430704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5" name="Rettangolo 10"/>
          <p:cNvSpPr/>
          <p:nvPr/>
        </p:nvSpPr>
        <p:spPr>
          <a:xfrm>
            <a:off x="1447920" y="1411560"/>
            <a:ext cx="9295200" cy="4033800"/>
          </a:xfrm>
          <a:prstGeom prst="rect">
            <a:avLst/>
          </a:prstGeom>
          <a:noFill/>
          <a:ln cap="sq" w="6350">
            <a:solidFill>
              <a:srgbClr val="404040"/>
            </a:solidFill>
            <a:miter/>
          </a:ln>
        </p:spPr>
        <p:style>
          <a:lnRef idx="0"/>
          <a:fillRef idx="0"/>
          <a:effectRef idx="0"/>
          <a:fontRef idx="minor"/>
        </p:style>
      </p:sp>
      <p:sp>
        <p:nvSpPr>
          <p:cNvPr id="6" name="Rettangolo 14"/>
          <p:cNvSpPr/>
          <p:nvPr/>
        </p:nvSpPr>
        <p:spPr>
          <a:xfrm>
            <a:off x="5135760" y="1267560"/>
            <a:ext cx="1919160" cy="730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uppo 6"/>
          <p:cNvGrpSpPr/>
          <p:nvPr/>
        </p:nvGrpSpPr>
        <p:grpSpPr>
          <a:xfrm>
            <a:off x="5249880" y="1267560"/>
            <a:ext cx="1691640" cy="615960"/>
            <a:chOff x="5249880" y="1267560"/>
            <a:chExt cx="1691640" cy="615960"/>
          </a:xfrm>
        </p:grpSpPr>
        <p:sp>
          <p:nvSpPr>
            <p:cNvPr id="8" name="Connettore diritto 16"/>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9" name="Connettore diritto 17"/>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0" name="Connettore diritto 18"/>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it-IT" sz="1800" spc="-1" strike="noStrike">
                <a:latin typeface="Arial"/>
              </a:rPr>
              <a:t>Fai clic per modificare il formato del testo del titolo</a:t>
            </a:r>
            <a:endParaRPr b="0" lang="it-IT" sz="1800" spc="-1" strike="noStrike">
              <a:latin typeface="Arial"/>
            </a:endParaRPr>
          </a:p>
        </p:txBody>
      </p:sp>
      <p:sp>
        <p:nvSpPr>
          <p:cNvPr id="12"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1800" spc="-1" strike="noStrike">
                <a:latin typeface="Arial"/>
              </a:rPr>
              <a:t>Fai clic per modificare il formato del testo della struttura</a:t>
            </a:r>
            <a:endParaRPr b="0" lang="it-IT" sz="1800" spc="-1" strike="noStrike">
              <a:latin typeface="Arial"/>
            </a:endParaRPr>
          </a:p>
          <a:p>
            <a:pPr lvl="1" marL="864000" indent="-324000">
              <a:spcBef>
                <a:spcPts val="1134"/>
              </a:spcBef>
              <a:buClr>
                <a:srgbClr val="000000"/>
              </a:buClr>
              <a:buSzPct val="75000"/>
              <a:buFont typeface="Symbol" charset="2"/>
              <a:buChar char=""/>
            </a:pPr>
            <a:r>
              <a:rPr b="0" lang="it-IT" sz="1800" spc="-1" strike="noStrike">
                <a:latin typeface="Arial"/>
              </a:rPr>
              <a:t>Secondo livello struttura</a:t>
            </a:r>
            <a:endParaRPr b="0" lang="it-IT" sz="1800" spc="-1" strike="noStrike">
              <a:latin typeface="Arial"/>
            </a:endParaRPr>
          </a:p>
          <a:p>
            <a:pPr lvl="2" marL="1296000" indent="-288000">
              <a:spcBef>
                <a:spcPts val="850"/>
              </a:spcBef>
              <a:buClr>
                <a:srgbClr val="000000"/>
              </a:buClr>
              <a:buSzPct val="45000"/>
              <a:buFont typeface="Wingdings" charset="2"/>
              <a:buChar char=""/>
            </a:pPr>
            <a:r>
              <a:rPr b="0" lang="it-IT" sz="1800" spc="-1" strike="noStrike">
                <a:latin typeface="Arial"/>
              </a:rPr>
              <a:t>Terzo livello struttura</a:t>
            </a:r>
            <a:endParaRPr b="0" lang="it-IT" sz="1800" spc="-1" strike="noStrike">
              <a:latin typeface="Arial"/>
            </a:endParaRPr>
          </a:p>
          <a:p>
            <a:pPr lvl="3" marL="1728000" indent="-216000">
              <a:spcBef>
                <a:spcPts val="567"/>
              </a:spcBef>
              <a:buClr>
                <a:srgbClr val="000000"/>
              </a:buClr>
              <a:buSzPct val="75000"/>
              <a:buFont typeface="Symbol" charset="2"/>
              <a:buChar char=""/>
            </a:pPr>
            <a:r>
              <a:rPr b="0" lang="it-IT" sz="1800" spc="-1" strike="noStrike">
                <a:latin typeface="Arial"/>
              </a:rPr>
              <a:t>Quarto livello struttura</a:t>
            </a:r>
            <a:endParaRPr b="0" lang="it-IT" sz="1800" spc="-1" strike="noStrike">
              <a:latin typeface="Arial"/>
            </a:endParaRPr>
          </a:p>
          <a:p>
            <a:pPr lvl="4" marL="2160000" indent="-216000">
              <a:spcBef>
                <a:spcPts val="283"/>
              </a:spcBef>
              <a:buClr>
                <a:srgbClr val="000000"/>
              </a:buClr>
              <a:buSzPct val="45000"/>
              <a:buFont typeface="Wingdings" charset="2"/>
              <a:buChar char=""/>
            </a:pPr>
            <a:r>
              <a:rPr b="0" lang="it-IT" sz="1800" spc="-1" strike="noStrike">
                <a:latin typeface="Arial"/>
              </a:rPr>
              <a:t>Quinto livello struttura</a:t>
            </a:r>
            <a:endParaRPr b="0" lang="it-IT" sz="1800" spc="-1" strike="noStrike">
              <a:latin typeface="Arial"/>
            </a:endParaRPr>
          </a:p>
          <a:p>
            <a:pPr lvl="5" marL="2592000" indent="-216000">
              <a:spcBef>
                <a:spcPts val="283"/>
              </a:spcBef>
              <a:buClr>
                <a:srgbClr val="000000"/>
              </a:buClr>
              <a:buSzPct val="45000"/>
              <a:buFont typeface="Wingdings" charset="2"/>
              <a:buChar char=""/>
            </a:pPr>
            <a:r>
              <a:rPr b="0" lang="it-IT" sz="1800" spc="-1" strike="noStrike">
                <a:latin typeface="Arial"/>
              </a:rPr>
              <a:t>Sesto livello struttura</a:t>
            </a:r>
            <a:endParaRPr b="0" lang="it-IT" sz="1800" spc="-1" strike="noStrike">
              <a:latin typeface="Arial"/>
            </a:endParaRPr>
          </a:p>
          <a:p>
            <a:pPr lvl="6" marL="3024000" indent="-216000">
              <a:spcBef>
                <a:spcPts val="283"/>
              </a:spcBef>
              <a:buClr>
                <a:srgbClr val="000000"/>
              </a:buClr>
              <a:buSzPct val="45000"/>
              <a:buFont typeface="Wingdings" charset="2"/>
              <a:buChar char=""/>
            </a:pPr>
            <a:r>
              <a:rPr b="0" lang="it-IT" sz="1800" spc="-1" strike="noStrike">
                <a:latin typeface="Arial"/>
              </a:rPr>
              <a:t>Settimo livello struttura</a:t>
            </a:r>
            <a:endParaRPr b="0" lang="it-IT"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7"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98"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399"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400" name="Rettangolo 4"/>
          <p:cNvSpPr/>
          <p:nvPr/>
        </p:nvSpPr>
        <p:spPr>
          <a:xfrm>
            <a:off x="0" y="0"/>
            <a:ext cx="12190680" cy="68565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01" name="Rettangolo 9"/>
          <p:cNvSpPr/>
          <p:nvPr/>
        </p:nvSpPr>
        <p:spPr>
          <a:xfrm>
            <a:off x="1307880" y="1267560"/>
            <a:ext cx="9574920" cy="430668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402" name="Rettangolo 10"/>
          <p:cNvSpPr/>
          <p:nvPr/>
        </p:nvSpPr>
        <p:spPr>
          <a:xfrm>
            <a:off x="1447920" y="1411560"/>
            <a:ext cx="9294840" cy="4033440"/>
          </a:xfrm>
          <a:prstGeom prst="rect">
            <a:avLst/>
          </a:prstGeom>
          <a:noFill/>
          <a:ln cap="sq" w="6350">
            <a:solidFill>
              <a:srgbClr val="404040"/>
            </a:solidFill>
            <a:miter/>
          </a:ln>
        </p:spPr>
        <p:style>
          <a:lnRef idx="0"/>
          <a:fillRef idx="0"/>
          <a:effectRef idx="0"/>
          <a:fontRef idx="minor"/>
        </p:style>
      </p:sp>
      <p:sp>
        <p:nvSpPr>
          <p:cNvPr id="403" name="Rettangolo 14"/>
          <p:cNvSpPr/>
          <p:nvPr/>
        </p:nvSpPr>
        <p:spPr>
          <a:xfrm>
            <a:off x="5135760" y="1267560"/>
            <a:ext cx="1918800" cy="73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404" name="Gruppo 6"/>
          <p:cNvGrpSpPr/>
          <p:nvPr/>
        </p:nvGrpSpPr>
        <p:grpSpPr>
          <a:xfrm>
            <a:off x="5249880" y="1267560"/>
            <a:ext cx="1691640" cy="615960"/>
            <a:chOff x="5249880" y="1267560"/>
            <a:chExt cx="1691640" cy="615960"/>
          </a:xfrm>
        </p:grpSpPr>
        <p:sp>
          <p:nvSpPr>
            <p:cNvPr id="405" name="Connettore diritto 16"/>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406" name="Connettore diritto 17"/>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407" name="Connettore diritto 18"/>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4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0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6"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447"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448"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449" name="Rettangolo 4"/>
          <p:cNvSpPr/>
          <p:nvPr/>
        </p:nvSpPr>
        <p:spPr>
          <a:xfrm>
            <a:off x="0" y="0"/>
            <a:ext cx="12190680" cy="68565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50" name="Rettangolo 9"/>
          <p:cNvSpPr/>
          <p:nvPr/>
        </p:nvSpPr>
        <p:spPr>
          <a:xfrm>
            <a:off x="1307880" y="1267560"/>
            <a:ext cx="9574920" cy="430668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451" name="Rettangolo 10"/>
          <p:cNvSpPr/>
          <p:nvPr/>
        </p:nvSpPr>
        <p:spPr>
          <a:xfrm>
            <a:off x="1447920" y="1411560"/>
            <a:ext cx="9294840" cy="4033440"/>
          </a:xfrm>
          <a:prstGeom prst="rect">
            <a:avLst/>
          </a:prstGeom>
          <a:noFill/>
          <a:ln cap="sq" w="6350">
            <a:solidFill>
              <a:srgbClr val="404040"/>
            </a:solidFill>
            <a:miter/>
          </a:ln>
        </p:spPr>
        <p:style>
          <a:lnRef idx="0"/>
          <a:fillRef idx="0"/>
          <a:effectRef idx="0"/>
          <a:fontRef idx="minor"/>
        </p:style>
      </p:sp>
      <p:sp>
        <p:nvSpPr>
          <p:cNvPr id="452" name="Rettangolo 14"/>
          <p:cNvSpPr/>
          <p:nvPr/>
        </p:nvSpPr>
        <p:spPr>
          <a:xfrm>
            <a:off x="5135760" y="1267560"/>
            <a:ext cx="1918800" cy="73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453" name="Gruppo 6"/>
          <p:cNvGrpSpPr/>
          <p:nvPr/>
        </p:nvGrpSpPr>
        <p:grpSpPr>
          <a:xfrm>
            <a:off x="5249880" y="1267560"/>
            <a:ext cx="1691640" cy="615960"/>
            <a:chOff x="5249880" y="1267560"/>
            <a:chExt cx="1691640" cy="615960"/>
          </a:xfrm>
        </p:grpSpPr>
        <p:sp>
          <p:nvSpPr>
            <p:cNvPr id="454" name="Connettore diritto 16"/>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455" name="Connettore diritto 17"/>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456" name="Connettore diritto 18"/>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4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5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Rettangolo 8"/>
          <p:cNvSpPr/>
          <p:nvPr/>
        </p:nvSpPr>
        <p:spPr>
          <a:xfrm>
            <a:off x="0" y="0"/>
            <a:ext cx="12190320" cy="685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0" name="Rettangolo 6"/>
          <p:cNvSpPr/>
          <p:nvPr/>
        </p:nvSpPr>
        <p:spPr>
          <a:xfrm>
            <a:off x="234720" y="237600"/>
            <a:ext cx="11720880" cy="6380640"/>
          </a:xfrm>
          <a:prstGeom prst="rect">
            <a:avLst/>
          </a:prstGeom>
          <a:solidFill>
            <a:schemeClr val="bg1">
              <a:lumMod val="75000"/>
              <a:alpha val="60000"/>
            </a:schemeClr>
          </a:solidFill>
          <a:ln w="6350">
            <a:noFill/>
          </a:ln>
        </p:spPr>
        <p:style>
          <a:lnRef idx="0"/>
          <a:fillRef idx="0"/>
          <a:effectRef idx="0"/>
          <a:fontRef idx="minor"/>
        </p:style>
      </p:sp>
      <p:sp>
        <p:nvSpPr>
          <p:cNvPr id="51" name="Rettangolo 7"/>
          <p:cNvSpPr/>
          <p:nvPr/>
        </p:nvSpPr>
        <p:spPr>
          <a:xfrm>
            <a:off x="371880" y="374760"/>
            <a:ext cx="11446560" cy="6106320"/>
          </a:xfrm>
          <a:prstGeom prst="rect">
            <a:avLst/>
          </a:prstGeom>
          <a:noFill/>
          <a:ln cap="sq" w="6350">
            <a:solidFill>
              <a:srgbClr val="262626"/>
            </a:solidFill>
            <a:miter/>
          </a:ln>
        </p:spPr>
        <p:style>
          <a:lnRef idx="0"/>
          <a:fillRef idx="0"/>
          <a:effectRef idx="0"/>
          <a:fontRef idx="minor"/>
        </p:style>
      </p:sp>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ttangolo 8"/>
          <p:cNvSpPr/>
          <p:nvPr/>
        </p:nvSpPr>
        <p:spPr>
          <a:xfrm>
            <a:off x="0" y="0"/>
            <a:ext cx="12190320" cy="685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1" name="Rettangolo 6"/>
          <p:cNvSpPr/>
          <p:nvPr/>
        </p:nvSpPr>
        <p:spPr>
          <a:xfrm>
            <a:off x="234720" y="237600"/>
            <a:ext cx="11720880" cy="6380640"/>
          </a:xfrm>
          <a:prstGeom prst="rect">
            <a:avLst/>
          </a:prstGeom>
          <a:solidFill>
            <a:schemeClr val="bg1">
              <a:lumMod val="75000"/>
              <a:alpha val="60000"/>
            </a:schemeClr>
          </a:solidFill>
          <a:ln w="6350">
            <a:noFill/>
          </a:ln>
        </p:spPr>
        <p:style>
          <a:lnRef idx="0"/>
          <a:fillRef idx="0"/>
          <a:effectRef idx="0"/>
          <a:fontRef idx="minor"/>
        </p:style>
      </p:sp>
      <p:sp>
        <p:nvSpPr>
          <p:cNvPr id="92" name="Rettangolo 7"/>
          <p:cNvSpPr/>
          <p:nvPr/>
        </p:nvSpPr>
        <p:spPr>
          <a:xfrm>
            <a:off x="371880" y="374760"/>
            <a:ext cx="11446560" cy="6106320"/>
          </a:xfrm>
          <a:prstGeom prst="rect">
            <a:avLst/>
          </a:prstGeom>
          <a:noFill/>
          <a:ln cap="sq" w="6350">
            <a:solidFill>
              <a:srgbClr val="262626"/>
            </a:solidFill>
            <a:miter/>
          </a:ln>
        </p:spPr>
        <p:style>
          <a:lnRef idx="0"/>
          <a:fillRef idx="0"/>
          <a:effectRef idx="0"/>
          <a:fontRef idx="minor"/>
        </p:style>
      </p:sp>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9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Rettangolo 8"/>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2" name="Rettangolo 6"/>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133" name="Rettangolo 7"/>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13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2"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3"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174"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175" name="Rettangolo 4"/>
          <p:cNvSpPr/>
          <p:nvPr/>
        </p:nvSpPr>
        <p:spPr>
          <a:xfrm>
            <a:off x="0" y="0"/>
            <a:ext cx="12190680" cy="68565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176" name="Rettangolo 9"/>
          <p:cNvSpPr/>
          <p:nvPr/>
        </p:nvSpPr>
        <p:spPr>
          <a:xfrm>
            <a:off x="1307880" y="1267560"/>
            <a:ext cx="9574920" cy="430668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177" name="Rettangolo 10"/>
          <p:cNvSpPr/>
          <p:nvPr/>
        </p:nvSpPr>
        <p:spPr>
          <a:xfrm>
            <a:off x="1447920" y="1411560"/>
            <a:ext cx="9294840" cy="4033440"/>
          </a:xfrm>
          <a:prstGeom prst="rect">
            <a:avLst/>
          </a:prstGeom>
          <a:noFill/>
          <a:ln cap="sq" w="6350">
            <a:solidFill>
              <a:srgbClr val="404040"/>
            </a:solidFill>
            <a:miter/>
          </a:ln>
        </p:spPr>
        <p:style>
          <a:lnRef idx="0"/>
          <a:fillRef idx="0"/>
          <a:effectRef idx="0"/>
          <a:fontRef idx="minor"/>
        </p:style>
      </p:sp>
      <p:sp>
        <p:nvSpPr>
          <p:cNvPr id="178" name="Rettangolo 14"/>
          <p:cNvSpPr/>
          <p:nvPr/>
        </p:nvSpPr>
        <p:spPr>
          <a:xfrm>
            <a:off x="5135760" y="1267560"/>
            <a:ext cx="1918800" cy="73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179" name="Gruppo 6"/>
          <p:cNvGrpSpPr/>
          <p:nvPr/>
        </p:nvGrpSpPr>
        <p:grpSpPr>
          <a:xfrm>
            <a:off x="5249880" y="1267560"/>
            <a:ext cx="1691640" cy="615960"/>
            <a:chOff x="5249880" y="1267560"/>
            <a:chExt cx="1691640" cy="615960"/>
          </a:xfrm>
        </p:grpSpPr>
        <p:sp>
          <p:nvSpPr>
            <p:cNvPr id="180" name="Connettore diritto 16"/>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81" name="Connettore diritto 17"/>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182" name="Connettore diritto 18"/>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18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1"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22"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223"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224" name="Rettangolo 9"/>
          <p:cNvSpPr/>
          <p:nvPr/>
        </p:nvSpPr>
        <p:spPr>
          <a:xfrm>
            <a:off x="8119800" y="237600"/>
            <a:ext cx="3825000" cy="638100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225" name="Rettangolo 12"/>
          <p:cNvSpPr/>
          <p:nvPr/>
        </p:nvSpPr>
        <p:spPr>
          <a:xfrm>
            <a:off x="8254800" y="374760"/>
            <a:ext cx="3555720" cy="6106680"/>
          </a:xfrm>
          <a:prstGeom prst="rect">
            <a:avLst/>
          </a:prstGeom>
          <a:noFill/>
          <a:ln cap="sq" w="6350">
            <a:solidFill>
              <a:srgbClr val="404040"/>
            </a:solidFill>
          </a:ln>
        </p:spPr>
        <p:style>
          <a:lnRef idx="2">
            <a:schemeClr val="accent1">
              <a:shade val="50000"/>
            </a:schemeClr>
          </a:lnRef>
          <a:fillRef idx="1">
            <a:schemeClr val="accent1"/>
          </a:fillRef>
          <a:effectRef idx="0">
            <a:schemeClr val="accent1"/>
          </a:effectRef>
          <a:fontRef idx="minor"/>
        </p:style>
      </p:sp>
      <p:sp>
        <p:nvSpPr>
          <p:cNvPr id="2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22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65"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266"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267" name="Rettangolo 10"/>
          <p:cNvSpPr/>
          <p:nvPr/>
        </p:nvSpPr>
        <p:spPr>
          <a:xfrm>
            <a:off x="8119800" y="237600"/>
            <a:ext cx="3825000" cy="638100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268" name="Rettangolo 11"/>
          <p:cNvSpPr/>
          <p:nvPr/>
        </p:nvSpPr>
        <p:spPr>
          <a:xfrm>
            <a:off x="8254800" y="374760"/>
            <a:ext cx="3555720" cy="6106680"/>
          </a:xfrm>
          <a:prstGeom prst="rect">
            <a:avLst/>
          </a:prstGeom>
          <a:noFill/>
          <a:ln cap="sq" w="6350">
            <a:solidFill>
              <a:srgbClr val="404040"/>
            </a:solidFill>
          </a:ln>
        </p:spPr>
        <p:style>
          <a:lnRef idx="2">
            <a:schemeClr val="accent1">
              <a:shade val="50000"/>
            </a:schemeClr>
          </a:lnRef>
          <a:fillRef idx="1">
            <a:schemeClr val="accent1"/>
          </a:fillRef>
          <a:effectRef idx="0">
            <a:schemeClr val="accent1"/>
          </a:effectRef>
          <a:fontRef idx="minor"/>
        </p:style>
      </p:sp>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27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7" name="Rettangolo 8"/>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08" name="Rettangolo 6"/>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309" name="Rettangolo 7"/>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8" name="Rettangolo 8" hidden="1"/>
          <p:cNvSpPr/>
          <p:nvPr/>
        </p:nvSpPr>
        <p:spPr>
          <a:xfrm>
            <a:off x="0" y="0"/>
            <a:ext cx="1219068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49" name="Rettangolo 6" hidden="1"/>
          <p:cNvSpPr/>
          <p:nvPr/>
        </p:nvSpPr>
        <p:spPr>
          <a:xfrm>
            <a:off x="234720" y="237600"/>
            <a:ext cx="11721240" cy="6381000"/>
          </a:xfrm>
          <a:prstGeom prst="rect">
            <a:avLst/>
          </a:prstGeom>
          <a:solidFill>
            <a:schemeClr val="bg1">
              <a:lumMod val="75000"/>
              <a:alpha val="60000"/>
            </a:schemeClr>
          </a:solidFill>
          <a:ln w="6350">
            <a:noFill/>
          </a:ln>
        </p:spPr>
        <p:style>
          <a:lnRef idx="0"/>
          <a:fillRef idx="0"/>
          <a:effectRef idx="0"/>
          <a:fontRef idx="minor"/>
        </p:style>
      </p:sp>
      <p:sp>
        <p:nvSpPr>
          <p:cNvPr id="350" name="Rettangolo 7" hidden="1"/>
          <p:cNvSpPr/>
          <p:nvPr/>
        </p:nvSpPr>
        <p:spPr>
          <a:xfrm>
            <a:off x="371880" y="374760"/>
            <a:ext cx="11446920" cy="6106680"/>
          </a:xfrm>
          <a:prstGeom prst="rect">
            <a:avLst/>
          </a:prstGeom>
          <a:noFill/>
          <a:ln cap="sq" w="6350">
            <a:solidFill>
              <a:srgbClr val="262626"/>
            </a:solidFill>
            <a:miter/>
          </a:ln>
        </p:spPr>
        <p:style>
          <a:lnRef idx="0"/>
          <a:fillRef idx="0"/>
          <a:effectRef idx="0"/>
          <a:fontRef idx="minor"/>
        </p:style>
      </p:sp>
      <p:sp>
        <p:nvSpPr>
          <p:cNvPr id="351" name="Rettangolo 4"/>
          <p:cNvSpPr/>
          <p:nvPr/>
        </p:nvSpPr>
        <p:spPr>
          <a:xfrm>
            <a:off x="0" y="0"/>
            <a:ext cx="12190680" cy="68565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52" name="Rettangolo 9"/>
          <p:cNvSpPr/>
          <p:nvPr/>
        </p:nvSpPr>
        <p:spPr>
          <a:xfrm>
            <a:off x="1307880" y="1267560"/>
            <a:ext cx="9574920" cy="430668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353" name="Rettangolo 10"/>
          <p:cNvSpPr/>
          <p:nvPr/>
        </p:nvSpPr>
        <p:spPr>
          <a:xfrm>
            <a:off x="1447920" y="1411560"/>
            <a:ext cx="9294840" cy="4033440"/>
          </a:xfrm>
          <a:prstGeom prst="rect">
            <a:avLst/>
          </a:prstGeom>
          <a:noFill/>
          <a:ln cap="sq" w="6350">
            <a:solidFill>
              <a:srgbClr val="404040"/>
            </a:solidFill>
            <a:miter/>
          </a:ln>
        </p:spPr>
        <p:style>
          <a:lnRef idx="0"/>
          <a:fillRef idx="0"/>
          <a:effectRef idx="0"/>
          <a:fontRef idx="minor"/>
        </p:style>
      </p:sp>
      <p:sp>
        <p:nvSpPr>
          <p:cNvPr id="354" name="Rettangolo 14"/>
          <p:cNvSpPr/>
          <p:nvPr/>
        </p:nvSpPr>
        <p:spPr>
          <a:xfrm>
            <a:off x="5135760" y="1267560"/>
            <a:ext cx="1918800" cy="73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55" name="Gruppo 6"/>
          <p:cNvGrpSpPr/>
          <p:nvPr/>
        </p:nvGrpSpPr>
        <p:grpSpPr>
          <a:xfrm>
            <a:off x="5249880" y="1267560"/>
            <a:ext cx="1691640" cy="615960"/>
            <a:chOff x="5249880" y="1267560"/>
            <a:chExt cx="1691640" cy="615960"/>
          </a:xfrm>
        </p:grpSpPr>
        <p:sp>
          <p:nvSpPr>
            <p:cNvPr id="356" name="Connettore diritto 16"/>
            <p:cNvSpPr/>
            <p:nvPr/>
          </p:nvSpPr>
          <p:spPr>
            <a:xfrm>
              <a:off x="524988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357" name="Connettore diritto 17"/>
            <p:cNvSpPr/>
            <p:nvPr/>
          </p:nvSpPr>
          <p:spPr>
            <a:xfrm>
              <a:off x="6941520" y="1267560"/>
              <a:ext cx="0" cy="6127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358" name="Connettore diritto 18"/>
            <p:cNvSpPr/>
            <p:nvPr/>
          </p:nvSpPr>
          <p:spPr>
            <a:xfrm>
              <a:off x="5249880" y="1883520"/>
              <a:ext cx="1691640" cy="0"/>
            </a:xfrm>
            <a:prstGeom prst="line">
              <a:avLst/>
            </a:prstGeom>
            <a:ln>
              <a:solidFill>
                <a:srgbClr val="ffffff"/>
              </a:solidFill>
            </a:ln>
          </p:spPr>
          <p:style>
            <a:lnRef idx="1">
              <a:schemeClr val="accent1"/>
            </a:lnRef>
            <a:fillRef idx="0">
              <a:schemeClr val="accent1"/>
            </a:fillRef>
            <a:effectRef idx="0">
              <a:schemeClr val="accent1"/>
            </a:effectRef>
            <a:fontRef idx="minor"/>
          </p:style>
        </p:sp>
      </p:grpSp>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36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slideLayout" Target="../slideLayouts/slideLayout85.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95" name="Immagine 5" descr="Primo piano di un logo&#10;&#10;Descrizione generata automaticamente"/>
          <p:cNvPicPr/>
          <p:nvPr/>
        </p:nvPicPr>
        <p:blipFill>
          <a:blip r:embed="rId1"/>
          <a:stretch/>
        </p:blipFill>
        <p:spPr>
          <a:xfrm>
            <a:off x="0" y="0"/>
            <a:ext cx="12191040" cy="6856920"/>
          </a:xfrm>
          <a:prstGeom prst="rect">
            <a:avLst/>
          </a:prstGeom>
          <a:ln w="0">
            <a:noFill/>
          </a:ln>
        </p:spPr>
      </p:pic>
      <p:sp>
        <p:nvSpPr>
          <p:cNvPr id="496" name="Rettangolo 81_2"/>
          <p:cNvSpPr/>
          <p:nvPr/>
        </p:nvSpPr>
        <p:spPr>
          <a:xfrm>
            <a:off x="5695200" y="1808640"/>
            <a:ext cx="5451480" cy="3240000"/>
          </a:xfrm>
          <a:prstGeom prst="rect">
            <a:avLst/>
          </a:prstGeom>
          <a:solidFill>
            <a:schemeClr val="bg1">
              <a:lumMod val="75000"/>
              <a:lumOff val="25000"/>
            </a:schemeClr>
          </a:solidFill>
          <a:ln w="6350">
            <a:noFill/>
          </a:ln>
        </p:spPr>
        <p:style>
          <a:lnRef idx="0"/>
          <a:fillRef idx="0"/>
          <a:effectRef idx="0"/>
          <a:fontRef idx="minor"/>
        </p:style>
      </p:sp>
      <p:sp>
        <p:nvSpPr>
          <p:cNvPr id="497" name="Rettangolo 83_2"/>
          <p:cNvSpPr/>
          <p:nvPr/>
        </p:nvSpPr>
        <p:spPr>
          <a:xfrm>
            <a:off x="5861160" y="1974960"/>
            <a:ext cx="5119560" cy="2906640"/>
          </a:xfrm>
          <a:prstGeom prst="rect">
            <a:avLst/>
          </a:prstGeom>
          <a:noFill/>
          <a:ln cap="sq" w="6350">
            <a:solidFill>
              <a:srgbClr val="ffffff"/>
            </a:solidFill>
            <a:miter/>
          </a:ln>
        </p:spPr>
        <p:style>
          <a:lnRef idx="0"/>
          <a:fillRef idx="0"/>
          <a:effectRef idx="0"/>
          <a:fontRef idx="minor"/>
        </p:style>
      </p:sp>
      <p:sp>
        <p:nvSpPr>
          <p:cNvPr id="498" name="Titolo 1_18"/>
          <p:cNvSpPr/>
          <p:nvPr/>
        </p:nvSpPr>
        <p:spPr>
          <a:xfrm>
            <a:off x="6016320" y="2080080"/>
            <a:ext cx="4773960" cy="1251720"/>
          </a:xfrm>
          <a:prstGeom prst="rect">
            <a:avLst/>
          </a:prstGeom>
          <a:noFill/>
          <a:ln w="0">
            <a:noFill/>
          </a:ln>
        </p:spPr>
        <p:style>
          <a:lnRef idx="0"/>
          <a:fillRef idx="0"/>
          <a:effectRef idx="0"/>
          <a:fontRef idx="minor"/>
        </p:style>
        <p:txBody>
          <a:bodyPr lIns="90000" rIns="90000" tIns="45000" bIns="45000" anchor="ctr">
            <a:normAutofit/>
          </a:bodyPr>
          <a:p>
            <a:pPr algn="ctr">
              <a:lnSpc>
                <a:spcPct val="83000"/>
              </a:lnSpc>
            </a:pPr>
            <a:r>
              <a:rPr b="0" lang="it" sz="4400" spc="-100" strike="noStrike" cap="all">
                <a:solidFill>
                  <a:srgbClr val="ffffff"/>
                </a:solidFill>
                <a:latin typeface="Century Gothic"/>
                <a:ea typeface="DejaVu Sans"/>
              </a:rPr>
              <a:t>Spiagge pulite</a:t>
            </a:r>
            <a:endParaRPr b="0" lang="it-IT" sz="4400" spc="-1" strike="noStrike">
              <a:latin typeface="Arial"/>
            </a:endParaRPr>
          </a:p>
        </p:txBody>
      </p:sp>
      <p:sp>
        <p:nvSpPr>
          <p:cNvPr id="499" name="Sottotitolo 2_4"/>
          <p:cNvSpPr/>
          <p:nvPr/>
        </p:nvSpPr>
        <p:spPr>
          <a:xfrm>
            <a:off x="6095880" y="3108960"/>
            <a:ext cx="4773960" cy="1715400"/>
          </a:xfrm>
          <a:prstGeom prst="rect">
            <a:avLst/>
          </a:prstGeom>
          <a:noFill/>
          <a:ln w="0">
            <a:noFill/>
          </a:ln>
        </p:spPr>
        <p:style>
          <a:lnRef idx="0"/>
          <a:fillRef idx="0"/>
          <a:effectRef idx="0"/>
          <a:fontRef idx="minor"/>
        </p:style>
        <p:txBody>
          <a:bodyPr lIns="90000" rIns="90000" tIns="45000" bIns="45000">
            <a:normAutofit/>
          </a:bodyPr>
          <a:p>
            <a:pPr algn="ctr">
              <a:lnSpc>
                <a:spcPct val="110000"/>
              </a:lnSpc>
              <a:spcAft>
                <a:spcPts val="601"/>
              </a:spcAft>
              <a:tabLst>
                <a:tab algn="l" pos="0"/>
              </a:tabLst>
            </a:pPr>
            <a:r>
              <a:rPr b="0" lang="it" sz="1800" spc="72" strike="noStrike">
                <a:solidFill>
                  <a:srgbClr val="ffffff"/>
                </a:solidFill>
                <a:latin typeface="Century Gothic"/>
                <a:ea typeface="DejaVu Sans"/>
              </a:rPr>
              <a:t>Giuseppe Porritiello 0512105734</a:t>
            </a:r>
            <a:endParaRPr b="0" lang="it-IT" sz="1800" spc="-1" strike="noStrike">
              <a:latin typeface="Arial"/>
            </a:endParaRPr>
          </a:p>
          <a:p>
            <a:pPr algn="ctr">
              <a:lnSpc>
                <a:spcPct val="110000"/>
              </a:lnSpc>
              <a:spcAft>
                <a:spcPts val="601"/>
              </a:spcAft>
              <a:tabLst>
                <a:tab algn="l" pos="0"/>
              </a:tabLst>
            </a:pPr>
            <a:r>
              <a:rPr b="0" lang="it" sz="1800" spc="72" strike="noStrike">
                <a:solidFill>
                  <a:srgbClr val="ffffff"/>
                </a:solidFill>
                <a:latin typeface="Century Gothic"/>
                <a:ea typeface="DejaVu Sans"/>
              </a:rPr>
              <a:t>Luca Giuliano 0512105955</a:t>
            </a:r>
            <a:endParaRPr b="0" lang="it-IT" sz="1800" spc="-1" strike="noStrike">
              <a:latin typeface="Arial"/>
            </a:endParaRPr>
          </a:p>
          <a:p>
            <a:pPr algn="ctr">
              <a:lnSpc>
                <a:spcPct val="110000"/>
              </a:lnSpc>
              <a:spcAft>
                <a:spcPts val="601"/>
              </a:spcAft>
              <a:tabLst>
                <a:tab algn="l" pos="0"/>
              </a:tabLst>
            </a:pPr>
            <a:r>
              <a:rPr b="0" lang="it" sz="1800" spc="72" strike="noStrike">
                <a:solidFill>
                  <a:srgbClr val="ffffff"/>
                </a:solidFill>
                <a:latin typeface="Century Gothic"/>
                <a:ea typeface="DejaVu Sans"/>
              </a:rPr>
              <a:t>Daniele Pisapia 0512103035</a:t>
            </a:r>
            <a:endParaRPr b="0" lang="it-IT" sz="1800" spc="-1" strike="noStrike">
              <a:latin typeface="Arial"/>
            </a:endParaRPr>
          </a:p>
          <a:p>
            <a:pPr algn="ctr">
              <a:lnSpc>
                <a:spcPct val="110000"/>
              </a:lnSpc>
              <a:spcAft>
                <a:spcPts val="601"/>
              </a:spcAft>
              <a:tabLst>
                <a:tab algn="l" pos="0"/>
              </a:tabLst>
            </a:pPr>
            <a:r>
              <a:rPr b="0" lang="it" sz="1800" spc="72" strike="noStrike">
                <a:solidFill>
                  <a:srgbClr val="ffffff"/>
                </a:solidFill>
                <a:latin typeface="Century Gothic"/>
                <a:ea typeface="DejaVu Sans"/>
              </a:rPr>
              <a:t>Gianluigi Attanasio 0512105471</a:t>
            </a:r>
            <a:endParaRPr b="0" lang="it-IT" sz="1800" spc="-1" strike="noStrike">
              <a:latin typeface="Arial"/>
            </a:endParaRPr>
          </a:p>
        </p:txBody>
      </p:sp>
      <p:pic>
        <p:nvPicPr>
          <p:cNvPr id="500" name="Immagine 5_0" descr="Primo piano di un logo&#10;&#10;Descrizione generata automaticamente"/>
          <p:cNvPicPr/>
          <p:nvPr/>
        </p:nvPicPr>
        <p:blipFill>
          <a:blip r:embed="rId2"/>
          <a:stretch/>
        </p:blipFill>
        <p:spPr>
          <a:xfrm>
            <a:off x="27360" y="18360"/>
            <a:ext cx="12191400" cy="6857280"/>
          </a:xfrm>
          <a:prstGeom prst="rect">
            <a:avLst/>
          </a:prstGeom>
          <a:ln w="0">
            <a:noFill/>
          </a:ln>
        </p:spPr>
      </p:pic>
      <p:sp>
        <p:nvSpPr>
          <p:cNvPr id="501" name="Rettangolo 81_0"/>
          <p:cNvSpPr/>
          <p:nvPr/>
        </p:nvSpPr>
        <p:spPr>
          <a:xfrm>
            <a:off x="5722560" y="1827000"/>
            <a:ext cx="5451840" cy="3240360"/>
          </a:xfrm>
          <a:prstGeom prst="rect">
            <a:avLst/>
          </a:prstGeom>
          <a:solidFill>
            <a:srgbClr val="404040"/>
          </a:solidFill>
          <a:ln w="6480">
            <a:noFill/>
          </a:ln>
        </p:spPr>
        <p:style>
          <a:lnRef idx="0"/>
          <a:fillRef idx="0"/>
          <a:effectRef idx="0"/>
          <a:fontRef idx="minor"/>
        </p:style>
      </p:sp>
      <p:sp>
        <p:nvSpPr>
          <p:cNvPr id="502" name="Rettangolo 83_0"/>
          <p:cNvSpPr/>
          <p:nvPr/>
        </p:nvSpPr>
        <p:spPr>
          <a:xfrm>
            <a:off x="5888520" y="1993320"/>
            <a:ext cx="5119920" cy="2907000"/>
          </a:xfrm>
          <a:prstGeom prst="rect">
            <a:avLst/>
          </a:prstGeom>
          <a:noFill/>
          <a:ln cap="sq" w="6480">
            <a:solidFill>
              <a:srgbClr val="ffffff"/>
            </a:solidFill>
            <a:miter/>
          </a:ln>
        </p:spPr>
        <p:style>
          <a:lnRef idx="0"/>
          <a:fillRef idx="0"/>
          <a:effectRef idx="0"/>
          <a:fontRef idx="minor"/>
        </p:style>
      </p:sp>
      <p:sp>
        <p:nvSpPr>
          <p:cNvPr id="503" name="Titolo 1_1"/>
          <p:cNvSpPr/>
          <p:nvPr/>
        </p:nvSpPr>
        <p:spPr>
          <a:xfrm>
            <a:off x="6043680" y="2098440"/>
            <a:ext cx="4774320" cy="12520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it" sz="4400" spc="-100" strike="noStrike" cap="all">
                <a:solidFill>
                  <a:srgbClr val="ffffff"/>
                </a:solidFill>
                <a:latin typeface="Century Gothic"/>
                <a:ea typeface="Microsoft YaHei"/>
              </a:rPr>
              <a:t>Spiagge pulite</a:t>
            </a:r>
            <a:endParaRPr b="0" lang="it-IT" sz="4400" spc="-1" strike="noStrike">
              <a:latin typeface="Arial"/>
            </a:endParaRPr>
          </a:p>
        </p:txBody>
      </p:sp>
      <p:sp>
        <p:nvSpPr>
          <p:cNvPr id="504" name="Sottotitolo 2_0"/>
          <p:cNvSpPr/>
          <p:nvPr/>
        </p:nvSpPr>
        <p:spPr>
          <a:xfrm>
            <a:off x="6123240" y="3127320"/>
            <a:ext cx="4774320" cy="1715760"/>
          </a:xfrm>
          <a:prstGeom prst="rect">
            <a:avLst/>
          </a:prstGeom>
          <a:noFill/>
          <a:ln w="0">
            <a:noFill/>
          </a:ln>
        </p:spPr>
        <p:style>
          <a:lnRef idx="0"/>
          <a:fillRef idx="0"/>
          <a:effectRef idx="0"/>
          <a:fontRef idx="minor"/>
        </p:style>
        <p:txBody>
          <a:bodyPr lIns="90000" rIns="90000" tIns="45000" bIns="45000">
            <a:normAutofit/>
          </a:bodyPr>
          <a:p>
            <a:pPr>
              <a:lnSpc>
                <a:spcPct val="110000"/>
              </a:lnSpc>
              <a:spcAft>
                <a:spcPts val="601"/>
              </a:spcAft>
              <a:tabLst>
                <a:tab algn="l" pos="0"/>
              </a:tabLst>
            </a:pPr>
            <a:r>
              <a:rPr b="0" lang="it" sz="1800" spc="75" strike="noStrike">
                <a:solidFill>
                  <a:srgbClr val="ffffff"/>
                </a:solidFill>
                <a:latin typeface="Century Gothic"/>
                <a:ea typeface="Microsoft YaHei"/>
              </a:rPr>
              <a:t>Giuseppe Porritiello 0512105734</a:t>
            </a:r>
            <a:endParaRPr b="0" lang="it-IT" sz="1800" spc="-1" strike="noStrike">
              <a:latin typeface="Arial"/>
            </a:endParaRPr>
          </a:p>
          <a:p>
            <a:pPr>
              <a:lnSpc>
                <a:spcPct val="110000"/>
              </a:lnSpc>
              <a:spcAft>
                <a:spcPts val="601"/>
              </a:spcAft>
              <a:tabLst>
                <a:tab algn="l" pos="0"/>
              </a:tabLst>
            </a:pPr>
            <a:r>
              <a:rPr b="0" lang="it" sz="1800" spc="75" strike="noStrike">
                <a:solidFill>
                  <a:srgbClr val="ffffff"/>
                </a:solidFill>
                <a:latin typeface="Century Gothic"/>
                <a:ea typeface="Microsoft YaHei"/>
              </a:rPr>
              <a:t>Luca Giuliano 0512105955</a:t>
            </a:r>
            <a:endParaRPr b="0" lang="it-IT" sz="1800" spc="-1" strike="noStrike">
              <a:latin typeface="Arial"/>
            </a:endParaRPr>
          </a:p>
          <a:p>
            <a:pPr>
              <a:lnSpc>
                <a:spcPct val="110000"/>
              </a:lnSpc>
              <a:spcAft>
                <a:spcPts val="601"/>
              </a:spcAft>
              <a:tabLst>
                <a:tab algn="l" pos="0"/>
              </a:tabLst>
            </a:pPr>
            <a:r>
              <a:rPr b="0" lang="it" sz="1800" spc="75" strike="noStrike">
                <a:solidFill>
                  <a:srgbClr val="ffffff"/>
                </a:solidFill>
                <a:latin typeface="Century Gothic"/>
                <a:ea typeface="Microsoft YaHei"/>
              </a:rPr>
              <a:t>Daniele Pisapia 0512103035</a:t>
            </a:r>
            <a:endParaRPr b="0" lang="it-IT" sz="1800" spc="-1" strike="noStrike">
              <a:latin typeface="Arial"/>
            </a:endParaRPr>
          </a:p>
          <a:p>
            <a:pPr>
              <a:lnSpc>
                <a:spcPct val="110000"/>
              </a:lnSpc>
              <a:spcAft>
                <a:spcPts val="601"/>
              </a:spcAft>
              <a:tabLst>
                <a:tab algn="l" pos="0"/>
              </a:tabLst>
            </a:pPr>
            <a:r>
              <a:rPr b="0" lang="it" sz="1800" spc="75" strike="noStrike">
                <a:solidFill>
                  <a:srgbClr val="ffffff"/>
                </a:solidFill>
                <a:latin typeface="Century Gothic"/>
                <a:ea typeface="Microsoft YaHei"/>
              </a:rPr>
              <a:t>Gianluigi Attanasio 0512105471</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itolo 1_5"/>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IDEA DI PROGETTO</a:t>
            </a:r>
            <a:endParaRPr b="0" lang="it-IT" sz="4000" spc="-1" strike="noStrike">
              <a:latin typeface="Arial"/>
            </a:endParaRPr>
          </a:p>
        </p:txBody>
      </p:sp>
      <p:sp>
        <p:nvSpPr>
          <p:cNvPr id="532" name="Segnaposto contenuto 2_3"/>
          <p:cNvSpPr/>
          <p:nvPr/>
        </p:nvSpPr>
        <p:spPr>
          <a:xfrm>
            <a:off x="1066680" y="2103120"/>
            <a:ext cx="10056960" cy="384804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901"/>
              </a:spcBef>
              <a:tabLst>
                <a:tab algn="l" pos="0"/>
              </a:tabLst>
            </a:pP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Sensibilizza</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Monitoraggio</a:t>
            </a:r>
            <a:endParaRPr b="0" lang="it-IT" sz="1500" spc="-1" strike="noStrike">
              <a:latin typeface="Arial"/>
            </a:endParaRPr>
          </a:p>
        </p:txBody>
      </p:sp>
      <p:pic>
        <p:nvPicPr>
          <p:cNvPr id="533" name="Immagine 4_1" descr="Immagine che contiene testo&#10;&#10;Descrizione generata automaticamente"/>
          <p:cNvPicPr/>
          <p:nvPr/>
        </p:nvPicPr>
        <p:blipFill>
          <a:blip r:embed="rId1"/>
          <a:srcRect l="3919" t="4736" r="0" b="11614"/>
          <a:stretch/>
        </p:blipFill>
        <p:spPr>
          <a:xfrm>
            <a:off x="1066680" y="2412000"/>
            <a:ext cx="4858920" cy="3539160"/>
          </a:xfrm>
          <a:prstGeom prst="rect">
            <a:avLst/>
          </a:prstGeom>
          <a:ln w="0">
            <a:noFill/>
          </a:ln>
        </p:spPr>
      </p:pic>
      <p:pic>
        <p:nvPicPr>
          <p:cNvPr id="534" name="Immagine 5_1" descr=""/>
          <p:cNvPicPr/>
          <p:nvPr/>
        </p:nvPicPr>
        <p:blipFill>
          <a:blip r:embed="rId2"/>
          <a:srcRect l="0" t="5368" r="0" b="3973"/>
          <a:stretch/>
        </p:blipFill>
        <p:spPr>
          <a:xfrm>
            <a:off x="6265080" y="2412000"/>
            <a:ext cx="4858920" cy="36385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itolo 1_20"/>
          <p:cNvSpPr/>
          <p:nvPr/>
        </p:nvSpPr>
        <p:spPr>
          <a:xfrm>
            <a:off x="1629000" y="2244960"/>
            <a:ext cx="8932320" cy="24357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Paper Sketch</a:t>
            </a:r>
            <a:endParaRPr b="0" lang="it-IT" sz="4000" spc="-1" strike="noStrike">
              <a:latin typeface="Arial"/>
            </a:endParaRPr>
          </a:p>
        </p:txBody>
      </p:sp>
      <p:sp>
        <p:nvSpPr>
          <p:cNvPr id="536" name="Sottotitolo 2_5"/>
          <p:cNvSpPr/>
          <p:nvPr/>
        </p:nvSpPr>
        <p:spPr>
          <a:xfrm>
            <a:off x="1629000" y="4492440"/>
            <a:ext cx="8935560" cy="645480"/>
          </a:xfrm>
          <a:prstGeom prst="rect">
            <a:avLst/>
          </a:prstGeom>
          <a:noFill/>
          <a:ln w="0">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it-IT" sz="1800" spc="-1" strike="noStrike">
              <a:latin typeface="Arial"/>
            </a:endParaRPr>
          </a:p>
          <a:p>
            <a:pPr algn="ctr">
              <a:lnSpc>
                <a:spcPct val="110000"/>
              </a:lnSpc>
              <a:tabLst>
                <a:tab algn="l" pos="0"/>
              </a:tabLst>
            </a:pPr>
            <a:endParaRPr b="0" lang="it-IT" sz="1800" spc="-1" strike="noStrike">
              <a:latin typeface="Arial"/>
            </a:endParaRPr>
          </a:p>
        </p:txBody>
      </p:sp>
      <p:sp>
        <p:nvSpPr>
          <p:cNvPr id="537" name="Segnaposto data 3_4"/>
          <p:cNvSpPr/>
          <p:nvPr/>
        </p:nvSpPr>
        <p:spPr>
          <a:xfrm>
            <a:off x="5318640" y="1341360"/>
            <a:ext cx="1553040" cy="484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itolo 1_9"/>
          <p:cNvSpPr/>
          <p:nvPr/>
        </p:nvSpPr>
        <p:spPr>
          <a:xfrm>
            <a:off x="495720" y="457200"/>
            <a:ext cx="7192080" cy="57312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it-IT" sz="2800" spc="-1" strike="noStrike">
                <a:solidFill>
                  <a:srgbClr val="262626"/>
                </a:solidFill>
                <a:latin typeface="Century Gothic"/>
                <a:ea typeface="DejaVu Sans"/>
              </a:rPr>
              <a:t>Collegamento Paper sketch Home Page </a:t>
            </a:r>
            <a:endParaRPr b="0" lang="it-IT" sz="2800" spc="-1" strike="noStrike">
              <a:latin typeface="Arial"/>
            </a:endParaRPr>
          </a:p>
        </p:txBody>
      </p:sp>
      <p:pic>
        <p:nvPicPr>
          <p:cNvPr id="539" name="Immagine 43_1" descr=""/>
          <p:cNvPicPr/>
          <p:nvPr/>
        </p:nvPicPr>
        <p:blipFill>
          <a:blip r:embed="rId1"/>
          <a:srcRect l="3328" t="0" r="3328" b="2257"/>
          <a:stretch/>
        </p:blipFill>
        <p:spPr>
          <a:xfrm rot="16200000">
            <a:off x="8310960" y="743040"/>
            <a:ext cx="2283840" cy="3088080"/>
          </a:xfrm>
          <a:prstGeom prst="rect">
            <a:avLst/>
          </a:prstGeom>
          <a:ln w="0">
            <a:noFill/>
          </a:ln>
        </p:spPr>
      </p:pic>
      <p:pic>
        <p:nvPicPr>
          <p:cNvPr id="540" name="Immagine 49_1" descr="Immagine che contiene testo, lavagnabianca&#10;&#10;Descrizione generata automaticamente"/>
          <p:cNvPicPr/>
          <p:nvPr/>
        </p:nvPicPr>
        <p:blipFill>
          <a:blip r:embed="rId2"/>
          <a:stretch/>
        </p:blipFill>
        <p:spPr>
          <a:xfrm rot="16200000">
            <a:off x="4928760" y="3568320"/>
            <a:ext cx="2364480" cy="3153240"/>
          </a:xfrm>
          <a:prstGeom prst="rect">
            <a:avLst/>
          </a:prstGeom>
          <a:ln w="0">
            <a:noFill/>
          </a:ln>
        </p:spPr>
      </p:pic>
      <p:pic>
        <p:nvPicPr>
          <p:cNvPr id="541" name="Immagine 51_1" descr=""/>
          <p:cNvPicPr/>
          <p:nvPr/>
        </p:nvPicPr>
        <p:blipFill>
          <a:blip r:embed="rId3"/>
          <a:srcRect l="0" t="2332" r="8170" b="2378"/>
          <a:stretch/>
        </p:blipFill>
        <p:spPr>
          <a:xfrm rot="16200000">
            <a:off x="1631520" y="706680"/>
            <a:ext cx="2283840" cy="3160440"/>
          </a:xfrm>
          <a:prstGeom prst="rect">
            <a:avLst/>
          </a:prstGeom>
          <a:ln w="0">
            <a:noFill/>
          </a:ln>
        </p:spPr>
      </p:pic>
      <p:sp>
        <p:nvSpPr>
          <p:cNvPr id="542" name="Rettangolo 2_1"/>
          <p:cNvSpPr/>
          <p:nvPr/>
        </p:nvSpPr>
        <p:spPr>
          <a:xfrm>
            <a:off x="500400" y="114372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1</a:t>
            </a:r>
            <a:endParaRPr b="0" lang="it-IT" sz="5400" spc="-1" strike="noStrike">
              <a:latin typeface="Arial"/>
            </a:endParaRPr>
          </a:p>
        </p:txBody>
      </p:sp>
      <p:sp>
        <p:nvSpPr>
          <p:cNvPr id="543" name="Rettangolo 8_1"/>
          <p:cNvSpPr/>
          <p:nvPr/>
        </p:nvSpPr>
        <p:spPr>
          <a:xfrm>
            <a:off x="7268760" y="114372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2</a:t>
            </a:r>
            <a:endParaRPr b="0" lang="it-IT" sz="5400" spc="-1" strike="noStrike">
              <a:latin typeface="Arial"/>
            </a:endParaRPr>
          </a:p>
        </p:txBody>
      </p:sp>
      <p:sp>
        <p:nvSpPr>
          <p:cNvPr id="544" name="Rettangolo 9_1"/>
          <p:cNvSpPr/>
          <p:nvPr/>
        </p:nvSpPr>
        <p:spPr>
          <a:xfrm>
            <a:off x="3810960" y="479124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3</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itolo 1_10"/>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it-IT" sz="4000" spc="-1" strike="noStrike">
                <a:solidFill>
                  <a:srgbClr val="262626"/>
                </a:solidFill>
                <a:latin typeface="Century Gothic"/>
                <a:ea typeface="DejaVu Sans"/>
              </a:rPr>
              <a:t>Paper sketch relativi alla pagina «Sensibilizza»</a:t>
            </a:r>
            <a:endParaRPr b="0" lang="it-IT" sz="4000" spc="-1" strike="noStrike">
              <a:latin typeface="Arial"/>
            </a:endParaRPr>
          </a:p>
        </p:txBody>
      </p:sp>
      <p:pic>
        <p:nvPicPr>
          <p:cNvPr id="546" name="Segnaposto contenuto 4_1" descr="Immagine che contiene testo, lavagnabianca&#10;&#10;Descrizione generata automaticamente"/>
          <p:cNvPicPr/>
          <p:nvPr/>
        </p:nvPicPr>
        <p:blipFill>
          <a:blip r:embed="rId1"/>
          <a:srcRect l="945" t="0" r="2067" b="2954"/>
          <a:stretch/>
        </p:blipFill>
        <p:spPr>
          <a:xfrm rot="16200000">
            <a:off x="1875600" y="1647000"/>
            <a:ext cx="2082960" cy="2779560"/>
          </a:xfrm>
          <a:prstGeom prst="rect">
            <a:avLst/>
          </a:prstGeom>
          <a:ln w="0">
            <a:noFill/>
          </a:ln>
        </p:spPr>
      </p:pic>
      <p:pic>
        <p:nvPicPr>
          <p:cNvPr id="547" name="Immagine 6_2" descr="Immagine che contiene testo&#10;&#10;Descrizione generata automaticamente"/>
          <p:cNvPicPr/>
          <p:nvPr/>
        </p:nvPicPr>
        <p:blipFill>
          <a:blip r:embed="rId2"/>
          <a:srcRect l="0" t="-556" r="3576" b="8262"/>
          <a:stretch/>
        </p:blipFill>
        <p:spPr>
          <a:xfrm rot="16200000">
            <a:off x="8146440" y="1491120"/>
            <a:ext cx="2168280" cy="3006360"/>
          </a:xfrm>
          <a:prstGeom prst="rect">
            <a:avLst/>
          </a:prstGeom>
          <a:ln w="0">
            <a:noFill/>
          </a:ln>
        </p:spPr>
      </p:pic>
      <p:pic>
        <p:nvPicPr>
          <p:cNvPr id="548" name="Immagine 7_2" descr=""/>
          <p:cNvPicPr/>
          <p:nvPr/>
        </p:nvPicPr>
        <p:blipFill>
          <a:blip r:embed="rId3"/>
          <a:srcRect l="0" t="819" r="4438" b="0"/>
          <a:stretch/>
        </p:blipFill>
        <p:spPr>
          <a:xfrm rot="16200000">
            <a:off x="4962600" y="3744720"/>
            <a:ext cx="2082960" cy="3240360"/>
          </a:xfrm>
          <a:prstGeom prst="rect">
            <a:avLst/>
          </a:prstGeom>
          <a:ln w="0">
            <a:noFill/>
          </a:ln>
        </p:spPr>
      </p:pic>
      <p:sp>
        <p:nvSpPr>
          <p:cNvPr id="549" name="Rettangolo 8_0"/>
          <p:cNvSpPr/>
          <p:nvPr/>
        </p:nvSpPr>
        <p:spPr>
          <a:xfrm>
            <a:off x="578880" y="25056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1</a:t>
            </a:r>
            <a:endParaRPr b="0" lang="it-IT" sz="5400" spc="-1" strike="noStrike">
              <a:latin typeface="Arial"/>
            </a:endParaRPr>
          </a:p>
        </p:txBody>
      </p:sp>
      <p:sp>
        <p:nvSpPr>
          <p:cNvPr id="550" name="Rettangolo 9_0"/>
          <p:cNvSpPr/>
          <p:nvPr/>
        </p:nvSpPr>
        <p:spPr>
          <a:xfrm>
            <a:off x="3583080" y="490284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3</a:t>
            </a:r>
            <a:endParaRPr b="0" lang="it-IT" sz="5400" spc="-1" strike="noStrike">
              <a:latin typeface="Arial"/>
            </a:endParaRPr>
          </a:p>
        </p:txBody>
      </p:sp>
      <p:sp>
        <p:nvSpPr>
          <p:cNvPr id="551" name="Rettangolo 10_1"/>
          <p:cNvSpPr/>
          <p:nvPr/>
        </p:nvSpPr>
        <p:spPr>
          <a:xfrm>
            <a:off x="7159680" y="25056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2</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itolo 1_11"/>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it-IT" sz="4000" spc="-1" strike="noStrike">
                <a:solidFill>
                  <a:srgbClr val="262626"/>
                </a:solidFill>
                <a:latin typeface="Century Gothic"/>
                <a:ea typeface="DejaVu Sans"/>
              </a:rPr>
              <a:t>Collegamento paper sketch relativo alla pagina «monitoraggio»</a:t>
            </a:r>
            <a:endParaRPr b="0" lang="it-IT" sz="4000" spc="-1" strike="noStrike">
              <a:latin typeface="Arial"/>
            </a:endParaRPr>
          </a:p>
        </p:txBody>
      </p:sp>
      <p:pic>
        <p:nvPicPr>
          <p:cNvPr id="553" name="Immagine 8_1" descr="Immagine che contiene testo&#10;&#10;Descrizione generata automaticamente"/>
          <p:cNvPicPr/>
          <p:nvPr/>
        </p:nvPicPr>
        <p:blipFill>
          <a:blip r:embed="rId1"/>
          <a:srcRect l="0" t="0" r="7107" b="0"/>
          <a:stretch/>
        </p:blipFill>
        <p:spPr>
          <a:xfrm rot="16200000">
            <a:off x="4611960" y="3770280"/>
            <a:ext cx="2124000" cy="2765880"/>
          </a:xfrm>
          <a:prstGeom prst="rect">
            <a:avLst/>
          </a:prstGeom>
          <a:ln w="0">
            <a:noFill/>
          </a:ln>
        </p:spPr>
      </p:pic>
      <p:pic>
        <p:nvPicPr>
          <p:cNvPr id="554" name="Segnaposto contenuto 39_1" descr="Immagine che contiene testo, lavagnabianca&#10;&#10;Descrizione generata automaticamente"/>
          <p:cNvPicPr/>
          <p:nvPr/>
        </p:nvPicPr>
        <p:blipFill>
          <a:blip r:embed="rId2"/>
          <a:srcRect l="0" t="0" r="1872" b="0"/>
          <a:stretch/>
        </p:blipFill>
        <p:spPr>
          <a:xfrm rot="16200000">
            <a:off x="1503720" y="1946520"/>
            <a:ext cx="1882080" cy="2558160"/>
          </a:xfrm>
          <a:prstGeom prst="rect">
            <a:avLst/>
          </a:prstGeom>
          <a:ln w="0">
            <a:noFill/>
          </a:ln>
        </p:spPr>
      </p:pic>
      <p:pic>
        <p:nvPicPr>
          <p:cNvPr id="555" name="Segnaposto contenuto 10_1" descr=""/>
          <p:cNvPicPr/>
          <p:nvPr/>
        </p:nvPicPr>
        <p:blipFill>
          <a:blip r:embed="rId3"/>
          <a:srcRect l="0" t="5078" r="6301" b="0"/>
          <a:stretch/>
        </p:blipFill>
        <p:spPr>
          <a:xfrm rot="16200000">
            <a:off x="8073360" y="1836000"/>
            <a:ext cx="1882080" cy="2778840"/>
          </a:xfrm>
          <a:prstGeom prst="rect">
            <a:avLst/>
          </a:prstGeom>
          <a:ln w="0">
            <a:noFill/>
          </a:ln>
        </p:spPr>
      </p:pic>
      <p:sp>
        <p:nvSpPr>
          <p:cNvPr id="556" name="Rettangolo 11_1"/>
          <p:cNvSpPr/>
          <p:nvPr/>
        </p:nvSpPr>
        <p:spPr>
          <a:xfrm>
            <a:off x="492120" y="25056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1</a:t>
            </a:r>
            <a:endParaRPr b="0" lang="it-IT" sz="5400" spc="-1" strike="noStrike">
              <a:latin typeface="Arial"/>
            </a:endParaRPr>
          </a:p>
        </p:txBody>
      </p:sp>
      <p:sp>
        <p:nvSpPr>
          <p:cNvPr id="557" name="Rettangolo 12_1"/>
          <p:cNvSpPr/>
          <p:nvPr/>
        </p:nvSpPr>
        <p:spPr>
          <a:xfrm>
            <a:off x="6846480" y="25902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2</a:t>
            </a:r>
            <a:endParaRPr b="0" lang="it-IT" sz="5400" spc="-1" strike="noStrike">
              <a:latin typeface="Arial"/>
            </a:endParaRPr>
          </a:p>
        </p:txBody>
      </p:sp>
      <p:sp>
        <p:nvSpPr>
          <p:cNvPr id="558" name="Rettangolo 13_1"/>
          <p:cNvSpPr/>
          <p:nvPr/>
        </p:nvSpPr>
        <p:spPr>
          <a:xfrm>
            <a:off x="3440160" y="46908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3</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itolo 1_12"/>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it-IT" sz="4000" spc="-1" strike="noStrike">
                <a:solidFill>
                  <a:srgbClr val="262626"/>
                </a:solidFill>
                <a:latin typeface="Century Gothic"/>
                <a:ea typeface="DejaVu Sans"/>
              </a:rPr>
              <a:t>Paper sketch relativo alla pagina «Eventi»</a:t>
            </a:r>
            <a:endParaRPr b="0" lang="it-IT" sz="4000" spc="-1" strike="noStrike">
              <a:latin typeface="Arial"/>
            </a:endParaRPr>
          </a:p>
        </p:txBody>
      </p:sp>
      <p:pic>
        <p:nvPicPr>
          <p:cNvPr id="560" name="Immagine 5_2" descr=""/>
          <p:cNvPicPr/>
          <p:nvPr/>
        </p:nvPicPr>
        <p:blipFill>
          <a:blip r:embed="rId1"/>
          <a:stretch/>
        </p:blipFill>
        <p:spPr>
          <a:xfrm rot="16200000">
            <a:off x="7308360" y="1762200"/>
            <a:ext cx="1834920" cy="2560320"/>
          </a:xfrm>
          <a:prstGeom prst="rect">
            <a:avLst/>
          </a:prstGeom>
          <a:ln w="0">
            <a:noFill/>
          </a:ln>
        </p:spPr>
      </p:pic>
      <p:pic>
        <p:nvPicPr>
          <p:cNvPr id="561" name="Immagine 6_0" descr=""/>
          <p:cNvPicPr/>
          <p:nvPr/>
        </p:nvPicPr>
        <p:blipFill>
          <a:blip r:embed="rId2"/>
          <a:srcRect l="5554" t="7527" r="6068" b="0"/>
          <a:stretch/>
        </p:blipFill>
        <p:spPr>
          <a:xfrm rot="16200000">
            <a:off x="1766160" y="1761480"/>
            <a:ext cx="1834920" cy="2560320"/>
          </a:xfrm>
          <a:prstGeom prst="rect">
            <a:avLst/>
          </a:prstGeom>
          <a:ln w="0">
            <a:noFill/>
          </a:ln>
        </p:spPr>
      </p:pic>
      <p:pic>
        <p:nvPicPr>
          <p:cNvPr id="562" name="Segnaposto contenuto 6_1" descr=""/>
          <p:cNvPicPr/>
          <p:nvPr/>
        </p:nvPicPr>
        <p:blipFill>
          <a:blip r:embed="rId3"/>
          <a:srcRect l="0" t="2564" r="3449" b="0"/>
          <a:stretch/>
        </p:blipFill>
        <p:spPr>
          <a:xfrm rot="16200000">
            <a:off x="4351320" y="3794760"/>
            <a:ext cx="2123280" cy="2718000"/>
          </a:xfrm>
          <a:prstGeom prst="rect">
            <a:avLst/>
          </a:prstGeom>
          <a:ln w="0">
            <a:noFill/>
          </a:ln>
        </p:spPr>
      </p:pic>
      <p:sp>
        <p:nvSpPr>
          <p:cNvPr id="563" name="Rettangolo 8_3"/>
          <p:cNvSpPr/>
          <p:nvPr/>
        </p:nvSpPr>
        <p:spPr>
          <a:xfrm>
            <a:off x="785160" y="25056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1</a:t>
            </a:r>
            <a:endParaRPr b="0" lang="it-IT" sz="5400" spc="-1" strike="noStrike">
              <a:latin typeface="Arial"/>
            </a:endParaRPr>
          </a:p>
        </p:txBody>
      </p:sp>
      <p:sp>
        <p:nvSpPr>
          <p:cNvPr id="564" name="Rettangolo 9_3"/>
          <p:cNvSpPr/>
          <p:nvPr/>
        </p:nvSpPr>
        <p:spPr>
          <a:xfrm>
            <a:off x="3188880" y="452952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3</a:t>
            </a:r>
            <a:endParaRPr b="0" lang="it-IT" sz="5400" spc="-1" strike="noStrike">
              <a:latin typeface="Arial"/>
            </a:endParaRPr>
          </a:p>
        </p:txBody>
      </p:sp>
      <p:sp>
        <p:nvSpPr>
          <p:cNvPr id="565" name="Rettangolo 10_0"/>
          <p:cNvSpPr/>
          <p:nvPr/>
        </p:nvSpPr>
        <p:spPr>
          <a:xfrm>
            <a:off x="6273000" y="2505600"/>
            <a:ext cx="561240" cy="9126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it-IT" sz="5400" spc="-1" strike="noStrike">
                <a:solidFill>
                  <a:srgbClr val="a5d4e2"/>
                </a:solidFill>
                <a:latin typeface="Century Gothic"/>
                <a:ea typeface="DejaVu Sans"/>
              </a:rPr>
              <a:t>2</a:t>
            </a:r>
            <a:endParaRPr b="0" lang="it-IT" sz="5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itolo 1_6"/>
          <p:cNvSpPr/>
          <p:nvPr/>
        </p:nvSpPr>
        <p:spPr>
          <a:xfrm>
            <a:off x="1629000" y="2244960"/>
            <a:ext cx="8932320" cy="2435760"/>
          </a:xfrm>
          <a:prstGeom prst="rect">
            <a:avLst/>
          </a:prstGeom>
          <a:noFill/>
          <a:ln w="0">
            <a:noFill/>
          </a:ln>
        </p:spPr>
        <p:style>
          <a:lnRef idx="0"/>
          <a:fillRef idx="0"/>
          <a:effectRef idx="0"/>
          <a:fontRef idx="minor"/>
        </p:style>
        <p:txBody>
          <a:bodyPr lIns="90000" rIns="90000" tIns="45000" bIns="45000" anchor="ctr">
            <a:noAutofit/>
          </a:bodyPr>
          <a:p>
            <a:pPr algn="ctr">
              <a:lnSpc>
                <a:spcPct val="83000"/>
              </a:lnSpc>
            </a:pPr>
            <a:r>
              <a:rPr b="1" lang="it-IT" sz="6000" spc="-1" strike="noStrike">
                <a:solidFill>
                  <a:srgbClr val="c00000"/>
                </a:solidFill>
                <a:latin typeface="Amasis MT Pro Black"/>
                <a:ea typeface="DejaVu Sans"/>
              </a:rPr>
              <a:t>COLLEGAMENTO AL PROTOTIPO</a:t>
            </a:r>
            <a:endParaRPr b="0" lang="it-IT" sz="6000" spc="-1" strike="noStrike">
              <a:latin typeface="Arial"/>
            </a:endParaRPr>
          </a:p>
        </p:txBody>
      </p:sp>
      <p:sp>
        <p:nvSpPr>
          <p:cNvPr id="567" name="Sottotitolo 2_2"/>
          <p:cNvSpPr/>
          <p:nvPr/>
        </p:nvSpPr>
        <p:spPr>
          <a:xfrm>
            <a:off x="1629000" y="4492440"/>
            <a:ext cx="8935560" cy="645480"/>
          </a:xfrm>
          <a:prstGeom prst="rect">
            <a:avLst/>
          </a:prstGeom>
          <a:noFill/>
          <a:ln w="0">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r>
              <a:rPr b="1" lang="it-IT" sz="2400" spc="-1" strike="noStrike">
                <a:solidFill>
                  <a:srgbClr val="000000"/>
                </a:solidFill>
                <a:latin typeface="Calibri"/>
                <a:ea typeface="DejaVu Sans"/>
              </a:rPr>
              <a:t>N</a:t>
            </a:r>
            <a:endParaRPr b="0" lang="it-IT" sz="2400" spc="-1" strike="noStrike">
              <a:latin typeface="Arial"/>
            </a:endParaRPr>
          </a:p>
          <a:p>
            <a:pPr algn="ctr">
              <a:lnSpc>
                <a:spcPct val="110000"/>
              </a:lnSpc>
              <a:tabLst>
                <a:tab algn="l" pos="0"/>
              </a:tabLst>
            </a:pPr>
            <a:endParaRPr b="0" lang="it-IT" sz="2400" spc="-1" strike="noStrike">
              <a:latin typeface="Arial"/>
            </a:endParaRPr>
          </a:p>
        </p:txBody>
      </p:sp>
      <p:sp>
        <p:nvSpPr>
          <p:cNvPr id="568" name="Segnaposto data 3_1"/>
          <p:cNvSpPr/>
          <p:nvPr/>
        </p:nvSpPr>
        <p:spPr>
          <a:xfrm>
            <a:off x="5318640" y="1341360"/>
            <a:ext cx="1553040" cy="484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itolo 1_7"/>
          <p:cNvSpPr/>
          <p:nvPr/>
        </p:nvSpPr>
        <p:spPr>
          <a:xfrm>
            <a:off x="8458200" y="609480"/>
            <a:ext cx="3160440" cy="164232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br/>
            <a:r>
              <a:rPr b="1" lang="en-US" sz="2800" spc="-1" strike="noStrike">
                <a:solidFill>
                  <a:srgbClr val="000000"/>
                </a:solidFill>
                <a:latin typeface="Aharoni"/>
                <a:ea typeface="DejaVu Sans"/>
              </a:rPr>
              <a:t>Collegamento al monitoraggio</a:t>
            </a:r>
            <a:endParaRPr b="0" lang="it-IT" sz="2800" spc="-1" strike="noStrike">
              <a:latin typeface="Arial"/>
            </a:endParaRPr>
          </a:p>
        </p:txBody>
      </p:sp>
      <p:sp>
        <p:nvSpPr>
          <p:cNvPr id="570" name="Segnaposto contenuto 2_2"/>
          <p:cNvSpPr/>
          <p:nvPr/>
        </p:nvSpPr>
        <p:spPr>
          <a:xfrm>
            <a:off x="685800" y="609480"/>
            <a:ext cx="6856560" cy="5332680"/>
          </a:xfrm>
          <a:prstGeom prst="rect">
            <a:avLst/>
          </a:prstGeom>
          <a:noFill/>
          <a:ln w="0">
            <a:noFill/>
          </a:ln>
        </p:spPr>
        <p:style>
          <a:lnRef idx="0"/>
          <a:fillRef idx="0"/>
          <a:effectRef idx="0"/>
          <a:fontRef idx="minor"/>
        </p:style>
      </p:sp>
      <p:sp>
        <p:nvSpPr>
          <p:cNvPr id="571" name="Segnaposto testo 3_1"/>
          <p:cNvSpPr/>
          <p:nvPr/>
        </p:nvSpPr>
        <p:spPr>
          <a:xfrm>
            <a:off x="8458200" y="2336760"/>
            <a:ext cx="3160440" cy="360540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799"/>
              </a:spcBef>
              <a:tabLst>
                <a:tab algn="l" pos="0"/>
              </a:tabLst>
            </a:pPr>
            <a:r>
              <a:rPr b="0" lang="en-US" sz="1800" spc="-1" strike="noStrike">
                <a:solidFill>
                  <a:srgbClr val="000000"/>
                </a:solidFill>
                <a:latin typeface="Century Gothic"/>
                <a:ea typeface="DejaVu Sans"/>
              </a:rPr>
              <a:t>Grazie a questo collegamento, possiamo visualizzare le varie spiagge di interesse e monitorare il loro livello di pulizia.</a:t>
            </a:r>
            <a:endParaRPr b="0" lang="it-IT" sz="1800" spc="-1" strike="noStrike">
              <a:latin typeface="Arial"/>
            </a:endParaRPr>
          </a:p>
        </p:txBody>
      </p:sp>
      <p:sp>
        <p:nvSpPr>
          <p:cNvPr id="572" name="Segnaposto data 4_1"/>
          <p:cNvSpPr/>
          <p:nvPr/>
        </p:nvSpPr>
        <p:spPr>
          <a:xfrm>
            <a:off x="5587920" y="6035040"/>
            <a:ext cx="1954440" cy="3643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524133E-EAFF-4B4F-9AFF-8D11C5D3EE65}" type="datetime1">
              <a:rPr b="0" lang="it-IT" sz="800" spc="-1" strike="noStrike">
                <a:solidFill>
                  <a:srgbClr val="5c5c5c"/>
                </a:solidFill>
                <a:latin typeface="Century Gothic"/>
                <a:ea typeface="DejaVu Sans"/>
              </a:rPr>
              <a:t>07/09/2021</a:t>
            </a:fld>
            <a:endParaRPr b="0" lang="it-IT" sz="800" spc="-1" strike="noStrike">
              <a:latin typeface="Arial"/>
            </a:endParaRPr>
          </a:p>
        </p:txBody>
      </p:sp>
      <p:pic>
        <p:nvPicPr>
          <p:cNvPr id="573" name="Segnaposto contenuto 5_1" descr=""/>
          <p:cNvPicPr/>
          <p:nvPr/>
        </p:nvPicPr>
        <p:blipFill>
          <a:blip r:embed="rId1"/>
          <a:stretch/>
        </p:blipFill>
        <p:spPr>
          <a:xfrm>
            <a:off x="571680" y="457200"/>
            <a:ext cx="7149960" cy="5576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Segnaposto immagine 6" descr=""/>
          <p:cNvPicPr/>
          <p:nvPr/>
        </p:nvPicPr>
        <p:blipFill>
          <a:blip r:embed="rId1"/>
          <a:srcRect l="0" t="822" r="0" b="822"/>
          <a:stretch/>
        </p:blipFill>
        <p:spPr>
          <a:xfrm>
            <a:off x="228600" y="237600"/>
            <a:ext cx="7694640" cy="6381000"/>
          </a:xfrm>
          <a:prstGeom prst="rect">
            <a:avLst/>
          </a:prstGeom>
          <a:ln w="0">
            <a:noFill/>
          </a:ln>
        </p:spPr>
      </p:pic>
      <p:sp>
        <p:nvSpPr>
          <p:cNvPr id="575" name="Segnaposto data 2_1"/>
          <p:cNvSpPr/>
          <p:nvPr/>
        </p:nvSpPr>
        <p:spPr>
          <a:xfrm>
            <a:off x="5662440" y="6035040"/>
            <a:ext cx="2070360" cy="3643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22F5586-301D-4491-B6F3-753AB307BF9C}" type="datetime1">
              <a:rPr b="1" lang="it-IT" sz="800" spc="-1" strike="noStrike">
                <a:solidFill>
                  <a:srgbClr val="ffffff"/>
                </a:solidFill>
                <a:latin typeface="Century Gothic"/>
                <a:ea typeface="DejaVu Sans"/>
              </a:rPr>
              <a:t>07/09/2021</a:t>
            </a:fld>
            <a:endParaRPr b="0" lang="it-IT" sz="800" spc="-1" strike="noStrike">
              <a:latin typeface="Arial"/>
            </a:endParaRPr>
          </a:p>
        </p:txBody>
      </p:sp>
      <p:sp>
        <p:nvSpPr>
          <p:cNvPr id="576" name="Titolo 3_1"/>
          <p:cNvSpPr/>
          <p:nvPr/>
        </p:nvSpPr>
        <p:spPr>
          <a:xfrm>
            <a:off x="8477280" y="603360"/>
            <a:ext cx="3143160" cy="16444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it-IT" sz="2800" spc="-1" strike="noStrike">
                <a:solidFill>
                  <a:srgbClr val="000000"/>
                </a:solidFill>
                <a:latin typeface="Aharoni"/>
                <a:ea typeface="DejaVu Sans"/>
              </a:rPr>
              <a:t>Collegamento agli eventi</a:t>
            </a:r>
            <a:endParaRPr b="0" lang="it-IT" sz="2800" spc="-1" strike="noStrike">
              <a:latin typeface="Arial"/>
            </a:endParaRPr>
          </a:p>
        </p:txBody>
      </p:sp>
      <p:sp>
        <p:nvSpPr>
          <p:cNvPr id="577" name="Segnaposto testo 4_1"/>
          <p:cNvSpPr/>
          <p:nvPr/>
        </p:nvSpPr>
        <p:spPr>
          <a:xfrm>
            <a:off x="8477280" y="2386440"/>
            <a:ext cx="3143160" cy="351000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799"/>
              </a:spcBef>
              <a:tabLst>
                <a:tab algn="l" pos="0"/>
              </a:tabLst>
            </a:pPr>
            <a:r>
              <a:rPr b="0" lang="it-IT" sz="1800" spc="-1" strike="noStrike">
                <a:solidFill>
                  <a:srgbClr val="000000"/>
                </a:solidFill>
                <a:latin typeface="Century Gothic"/>
                <a:ea typeface="DejaVu Sans"/>
              </a:rPr>
              <a:t>Grazie a questo collegamento, possiamo visualizzare gli eventi in programma, con una piccola descrizione per ognuno e se è possibile partecipare oppure no.</a:t>
            </a:r>
            <a:endParaRPr b="0" lang="it-IT" sz="1800" spc="-1" strike="noStrike">
              <a:latin typeface="Arial"/>
            </a:endParaRPr>
          </a:p>
          <a:p>
            <a:pPr>
              <a:lnSpc>
                <a:spcPct val="110000"/>
              </a:lnSpc>
              <a:spcBef>
                <a:spcPts val="799"/>
              </a:spcBef>
              <a:tabLst>
                <a:tab algn="l" pos="0"/>
              </a:tabLst>
            </a:pP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Segnaposto immagine 8" descr=""/>
          <p:cNvPicPr/>
          <p:nvPr/>
        </p:nvPicPr>
        <p:blipFill>
          <a:blip r:embed="rId1"/>
          <a:srcRect l="0" t="823" r="0" b="823"/>
          <a:stretch/>
        </p:blipFill>
        <p:spPr>
          <a:xfrm>
            <a:off x="228600" y="237600"/>
            <a:ext cx="7694640" cy="6381000"/>
          </a:xfrm>
          <a:prstGeom prst="rect">
            <a:avLst/>
          </a:prstGeom>
          <a:ln w="0">
            <a:noFill/>
          </a:ln>
        </p:spPr>
      </p:pic>
      <p:sp>
        <p:nvSpPr>
          <p:cNvPr id="579" name="Segnaposto data 2_0"/>
          <p:cNvSpPr/>
          <p:nvPr/>
        </p:nvSpPr>
        <p:spPr>
          <a:xfrm>
            <a:off x="5662440" y="6035040"/>
            <a:ext cx="2070360" cy="3643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F521AB3-80C8-4767-B96B-0FC5C07272AD}" type="datetime1">
              <a:rPr b="1" lang="it-IT" sz="800" spc="-1" strike="noStrike">
                <a:solidFill>
                  <a:srgbClr val="ffffff"/>
                </a:solidFill>
                <a:latin typeface="Century Gothic"/>
                <a:ea typeface="DejaVu Sans"/>
              </a:rPr>
              <a:t>07/09/2021</a:t>
            </a:fld>
            <a:endParaRPr b="0" lang="it-IT" sz="800" spc="-1" strike="noStrike">
              <a:latin typeface="Arial"/>
            </a:endParaRPr>
          </a:p>
        </p:txBody>
      </p:sp>
      <p:sp>
        <p:nvSpPr>
          <p:cNvPr id="580" name="Titolo 3_0"/>
          <p:cNvSpPr/>
          <p:nvPr/>
        </p:nvSpPr>
        <p:spPr>
          <a:xfrm>
            <a:off x="8477280" y="603360"/>
            <a:ext cx="3143160" cy="16444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it-IT" sz="2800" spc="-1" strike="noStrike">
                <a:solidFill>
                  <a:srgbClr val="000000"/>
                </a:solidFill>
                <a:latin typeface="Aharoni"/>
                <a:ea typeface="DejaVu Sans"/>
              </a:rPr>
              <a:t>Collegamento alla sensibilizzazione</a:t>
            </a:r>
            <a:endParaRPr b="0" lang="it-IT" sz="2800" spc="-1" strike="noStrike">
              <a:latin typeface="Arial"/>
            </a:endParaRPr>
          </a:p>
        </p:txBody>
      </p:sp>
      <p:sp>
        <p:nvSpPr>
          <p:cNvPr id="581" name="Segnaposto testo 4_0"/>
          <p:cNvSpPr/>
          <p:nvPr/>
        </p:nvSpPr>
        <p:spPr>
          <a:xfrm>
            <a:off x="8477280" y="2386440"/>
            <a:ext cx="3143160" cy="351000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799"/>
              </a:spcBef>
              <a:tabLst>
                <a:tab algn="l" pos="0"/>
              </a:tabLst>
            </a:pPr>
            <a:r>
              <a:rPr b="0" lang="it-IT" sz="1800" spc="-1" strike="noStrike">
                <a:solidFill>
                  <a:srgbClr val="000000"/>
                </a:solidFill>
                <a:latin typeface="Century Gothic"/>
                <a:ea typeface="DejaVu Sans"/>
              </a:rPr>
              <a:t>Grazie a questo collegamento, possiamo vedere le varie foto e video della galleria del sito, dove per ogni argomento ci sono delle foto/video specifiche.</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itolo 1"/>
          <p:cNvSpPr/>
          <p:nvPr/>
        </p:nvSpPr>
        <p:spPr>
          <a:xfrm>
            <a:off x="792000" y="457200"/>
            <a:ext cx="10056600" cy="1369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it-IT" sz="4000" spc="-1" strike="noStrike">
                <a:solidFill>
                  <a:srgbClr val="262626"/>
                </a:solidFill>
                <a:latin typeface="Century Gothic"/>
                <a:ea typeface="DejaVu Sans"/>
              </a:rPr>
              <a:t>Come sono ridotte le nostre spiagge?</a:t>
            </a:r>
            <a:endParaRPr b="0" lang="it-IT" sz="4000" spc="-1" strike="noStrike">
              <a:latin typeface="Arial"/>
            </a:endParaRPr>
          </a:p>
        </p:txBody>
      </p:sp>
      <p:sp>
        <p:nvSpPr>
          <p:cNvPr id="506" name="Segnaposto contenuto 2"/>
          <p:cNvSpPr/>
          <p:nvPr/>
        </p:nvSpPr>
        <p:spPr>
          <a:xfrm>
            <a:off x="869760" y="1440000"/>
            <a:ext cx="4708800" cy="4959000"/>
          </a:xfrm>
          <a:prstGeom prst="rect">
            <a:avLst/>
          </a:prstGeom>
          <a:noFill/>
          <a:ln w="0">
            <a:noFill/>
          </a:ln>
        </p:spPr>
        <p:style>
          <a:lnRef idx="0"/>
          <a:fillRef idx="0"/>
          <a:effectRef idx="0"/>
          <a:fontRef idx="minor"/>
        </p:style>
        <p:txBody>
          <a:bodyPr lIns="90000" rIns="90000" tIns="45000" bIns="45000">
            <a:noAutofit/>
          </a:bodyPr>
          <a:p>
            <a:pPr marL="182880" indent="-181080">
              <a:lnSpc>
                <a:spcPct val="110000"/>
              </a:lnSpc>
              <a:spcBef>
                <a:spcPts val="901"/>
              </a:spcBef>
              <a:buClr>
                <a:srgbClr val="262626"/>
              </a:buClr>
              <a:buFont typeface="Garamond"/>
              <a:buChar char="◦"/>
            </a:pPr>
            <a:r>
              <a:rPr b="0" lang="it-IT" sz="1600" spc="-1" strike="noStrike">
                <a:solidFill>
                  <a:srgbClr val="000000"/>
                </a:solidFill>
                <a:latin typeface="Century Gothic"/>
                <a:ea typeface="DejaVu Sans"/>
              </a:rPr>
              <a:t>Ogni giorno le nostre spiagge sono sempre più esposte alle avversità create dall’uomo e fra le più conosciute e rilevanti troviamo l’accumulo e l’abbandono di rifiuti di ogni tipo.</a:t>
            </a:r>
            <a:endParaRPr b="0" lang="it-IT" sz="1600" spc="-1" strike="noStrike">
              <a:latin typeface="Arial"/>
            </a:endParaRPr>
          </a:p>
          <a:p>
            <a:pPr marL="182880" indent="-181080">
              <a:lnSpc>
                <a:spcPct val="110000"/>
              </a:lnSpc>
              <a:spcBef>
                <a:spcPts val="901"/>
              </a:spcBef>
              <a:buClr>
                <a:srgbClr val="262626"/>
              </a:buClr>
              <a:buFont typeface="Garamond"/>
              <a:buChar char="◦"/>
            </a:pPr>
            <a:r>
              <a:rPr b="0" lang="it-IT" sz="1600" spc="-1" strike="noStrike">
                <a:solidFill>
                  <a:srgbClr val="000000"/>
                </a:solidFill>
                <a:latin typeface="Century Gothic"/>
                <a:ea typeface="DejaVu Sans"/>
              </a:rPr>
              <a:t>Purtroppo sono vari e innumerevoli i tipi di scarti lasciati sulle spiagge.</a:t>
            </a:r>
            <a:endParaRPr b="0" lang="it-IT" sz="1600" spc="-1" strike="noStrike">
              <a:latin typeface="Arial"/>
            </a:endParaRPr>
          </a:p>
          <a:p>
            <a:pPr marL="182880" indent="-181080">
              <a:lnSpc>
                <a:spcPct val="110000"/>
              </a:lnSpc>
              <a:spcBef>
                <a:spcPts val="901"/>
              </a:spcBef>
              <a:buClr>
                <a:srgbClr val="262626"/>
              </a:buClr>
              <a:buFont typeface="Garamond"/>
              <a:buChar char="◦"/>
            </a:pPr>
            <a:r>
              <a:rPr b="0" lang="it-IT" sz="1600" spc="-1" strike="noStrike">
                <a:solidFill>
                  <a:srgbClr val="000000"/>
                </a:solidFill>
                <a:latin typeface="Century Gothic"/>
                <a:ea typeface="DejaVu Sans"/>
              </a:rPr>
              <a:t>Per ogni cento metri lineari di spiaggia c'è una media di 783 rifiuti tra cui plastica, </a:t>
            </a:r>
            <a:r>
              <a:rPr b="0" lang="it-IT" sz="1600" spc="-1" strike="noStrike">
                <a:solidFill>
                  <a:srgbClr val="000000"/>
                </a:solidFill>
                <a:latin typeface="Century Gothic"/>
                <a:ea typeface="Segoe UI"/>
              </a:rPr>
              <a:t>vetro e ceramica, calcinacci e materiali da costruzioni, metallo, carta e cartone, gomma e legno, ecc.</a:t>
            </a:r>
            <a:endParaRPr b="0" lang="it-IT" sz="1600" spc="-1" strike="noStrike">
              <a:latin typeface="Arial"/>
            </a:endParaRPr>
          </a:p>
          <a:p>
            <a:pPr>
              <a:lnSpc>
                <a:spcPct val="110000"/>
              </a:lnSpc>
              <a:spcBef>
                <a:spcPts val="901"/>
              </a:spcBef>
            </a:pPr>
            <a:endParaRPr b="0" lang="it-IT" sz="1600" spc="-1" strike="noStrike">
              <a:latin typeface="Arial"/>
            </a:endParaRPr>
          </a:p>
          <a:p>
            <a:pPr>
              <a:lnSpc>
                <a:spcPct val="110000"/>
              </a:lnSpc>
              <a:spcBef>
                <a:spcPts val="901"/>
              </a:spcBef>
            </a:pPr>
            <a:endParaRPr b="0" lang="it-IT" sz="1600" spc="-1" strike="noStrike">
              <a:latin typeface="Arial"/>
            </a:endParaRPr>
          </a:p>
          <a:p>
            <a:pPr>
              <a:lnSpc>
                <a:spcPct val="110000"/>
              </a:lnSpc>
              <a:spcBef>
                <a:spcPts val="901"/>
              </a:spcBef>
            </a:pPr>
            <a:endParaRPr b="0" lang="it-IT" sz="1600" spc="-1" strike="noStrike">
              <a:latin typeface="Arial"/>
            </a:endParaRPr>
          </a:p>
        </p:txBody>
      </p:sp>
      <p:pic>
        <p:nvPicPr>
          <p:cNvPr id="507" name="" descr=""/>
          <p:cNvPicPr/>
          <p:nvPr/>
        </p:nvPicPr>
        <p:blipFill>
          <a:blip r:embed="rId1"/>
          <a:stretch/>
        </p:blipFill>
        <p:spPr>
          <a:xfrm>
            <a:off x="5760000" y="1800000"/>
            <a:ext cx="5938560" cy="4318560"/>
          </a:xfrm>
          <a:prstGeom prst="rect">
            <a:avLst/>
          </a:prstGeom>
          <a:ln w="0">
            <a:noFill/>
          </a:ln>
        </p:spPr>
      </p:pic>
      <p:pic>
        <p:nvPicPr>
          <p:cNvPr id="508" name="" descr=""/>
          <p:cNvPicPr/>
          <p:nvPr/>
        </p:nvPicPr>
        <p:blipFill>
          <a:blip r:embed="rId2"/>
          <a:stretch/>
        </p:blipFill>
        <p:spPr>
          <a:xfrm>
            <a:off x="1260000" y="4500000"/>
            <a:ext cx="3418560" cy="18990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2" name="Segnaposto immagine 6_0" descr=""/>
          <p:cNvPicPr/>
          <p:nvPr/>
        </p:nvPicPr>
        <p:blipFill>
          <a:blip r:embed="rId1"/>
          <a:srcRect l="0" t="823" r="0" b="823"/>
          <a:stretch/>
        </p:blipFill>
        <p:spPr>
          <a:xfrm>
            <a:off x="228600" y="237600"/>
            <a:ext cx="7694640" cy="6381000"/>
          </a:xfrm>
          <a:prstGeom prst="rect">
            <a:avLst/>
          </a:prstGeom>
          <a:ln w="0">
            <a:noFill/>
          </a:ln>
        </p:spPr>
      </p:pic>
      <p:sp>
        <p:nvSpPr>
          <p:cNvPr id="583" name="Segnaposto data 2_3"/>
          <p:cNvSpPr/>
          <p:nvPr/>
        </p:nvSpPr>
        <p:spPr>
          <a:xfrm>
            <a:off x="5662440" y="6035040"/>
            <a:ext cx="2070360" cy="3643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11DFD9A-002D-4791-9AF3-C4AAF833211B}" type="datetime1">
              <a:rPr b="1" lang="it-IT" sz="800" spc="-1" strike="noStrike">
                <a:solidFill>
                  <a:srgbClr val="ffffff"/>
                </a:solidFill>
                <a:latin typeface="Century Gothic"/>
                <a:ea typeface="DejaVu Sans"/>
              </a:rPr>
              <a:t>07/09/2021</a:t>
            </a:fld>
            <a:endParaRPr b="0" lang="it-IT" sz="800" spc="-1" strike="noStrike">
              <a:latin typeface="Arial"/>
            </a:endParaRPr>
          </a:p>
        </p:txBody>
      </p:sp>
      <p:sp>
        <p:nvSpPr>
          <p:cNvPr id="584" name="Titolo 3_3"/>
          <p:cNvSpPr/>
          <p:nvPr/>
        </p:nvSpPr>
        <p:spPr>
          <a:xfrm>
            <a:off x="8477280" y="603360"/>
            <a:ext cx="3143160" cy="16444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1" lang="it-IT" sz="2800" spc="-1" strike="noStrike">
                <a:solidFill>
                  <a:srgbClr val="000000"/>
                </a:solidFill>
                <a:latin typeface="Aharoni"/>
                <a:ea typeface="DejaVu Sans"/>
              </a:rPr>
              <a:t>Collegamento alla home page</a:t>
            </a:r>
            <a:endParaRPr b="0" lang="it-IT" sz="2800" spc="-1" strike="noStrike">
              <a:latin typeface="Arial"/>
            </a:endParaRPr>
          </a:p>
        </p:txBody>
      </p:sp>
      <p:sp>
        <p:nvSpPr>
          <p:cNvPr id="585" name="Segnaposto testo 4_3"/>
          <p:cNvSpPr/>
          <p:nvPr/>
        </p:nvSpPr>
        <p:spPr>
          <a:xfrm>
            <a:off x="8477280" y="2386440"/>
            <a:ext cx="3143160" cy="351000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799"/>
              </a:spcBef>
              <a:tabLst>
                <a:tab algn="l" pos="0"/>
              </a:tabLst>
            </a:pPr>
            <a:r>
              <a:rPr b="0" lang="it-IT" sz="1800" spc="-1" strike="noStrike">
                <a:solidFill>
                  <a:srgbClr val="000000"/>
                </a:solidFill>
                <a:latin typeface="Century Gothic"/>
                <a:ea typeface="DejaVu Sans"/>
              </a:rPr>
              <a:t>In questo collegamento viene mostrata la pagina iniziale del nostro sito.</a:t>
            </a:r>
            <a:endParaRPr b="0" lang="it-IT" sz="1800" spc="-1" strike="noStrike">
              <a:latin typeface="Arial"/>
            </a:endParaRPr>
          </a:p>
          <a:p>
            <a:pPr>
              <a:lnSpc>
                <a:spcPct val="110000"/>
              </a:lnSpc>
              <a:spcBef>
                <a:spcPts val="799"/>
              </a:spcBef>
              <a:tabLst>
                <a:tab algn="l" pos="0"/>
              </a:tabLst>
            </a:pPr>
            <a:r>
              <a:rPr b="0" lang="it-IT" sz="1800" spc="-1" strike="noStrike">
                <a:solidFill>
                  <a:srgbClr val="000000"/>
                </a:solidFill>
                <a:latin typeface="Century Gothic"/>
                <a:ea typeface="DejaVu Sans"/>
              </a:rPr>
              <a:t>L’utente può scegliere tra le varie opzioni e proseguire nell’interazione.</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olo 1_8"/>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ff0000"/>
                </a:solidFill>
                <a:latin typeface="Amasis MT Pro Black"/>
                <a:ea typeface="DejaVu Sans"/>
              </a:rPr>
              <a:t>Descrizione del testing con la tecnica del Mago di Oz</a:t>
            </a:r>
            <a:endParaRPr b="0" lang="it-IT" sz="4000" spc="-1" strike="noStrike">
              <a:latin typeface="Arial"/>
            </a:endParaRPr>
          </a:p>
        </p:txBody>
      </p:sp>
      <p:sp>
        <p:nvSpPr>
          <p:cNvPr id="587" name="Segnaposto contenuto 2_5"/>
          <p:cNvSpPr/>
          <p:nvPr/>
        </p:nvSpPr>
        <p:spPr>
          <a:xfrm>
            <a:off x="1066680" y="2103120"/>
            <a:ext cx="10056960" cy="3848040"/>
          </a:xfrm>
          <a:prstGeom prst="rect">
            <a:avLst/>
          </a:prstGeom>
          <a:noFill/>
          <a:ln w="0">
            <a:noFill/>
          </a:ln>
        </p:spPr>
        <p:style>
          <a:lnRef idx="0"/>
          <a:fillRef idx="0"/>
          <a:effectRef idx="0"/>
          <a:fontRef idx="minor"/>
        </p:style>
        <p:txBody>
          <a:bodyPr lIns="90000" rIns="90000" tIns="45000" bIns="45000">
            <a:normAutofit/>
          </a:bodyPr>
          <a:p>
            <a:pPr marL="182880" indent="-181440">
              <a:lnSpc>
                <a:spcPct val="110000"/>
              </a:lnSpc>
              <a:spcBef>
                <a:spcPts val="901"/>
              </a:spcBef>
              <a:buClr>
                <a:srgbClr val="262626"/>
              </a:buClr>
              <a:buFont typeface="Garamond"/>
              <a:buChar char="◦"/>
            </a:pPr>
            <a:r>
              <a:rPr b="0" lang="it-IT" sz="1800" spc="-1" strike="noStrike">
                <a:solidFill>
                  <a:srgbClr val="000000"/>
                </a:solidFill>
                <a:latin typeface="Century Gothic"/>
                <a:ea typeface="DejaVu Sans"/>
              </a:rPr>
              <a:t>Utilizzando la tecnica del Mago di Oz, un piccolo gruppo di utenti ha potuto testare il nostro prototipo, in modo tale da fornirci informazioni essenziali su come hanno interagito e su quali problemi hanno avuto.</a:t>
            </a:r>
            <a:endParaRPr b="0" lang="it-IT" sz="1800" spc="-1" strike="noStrike">
              <a:latin typeface="Arial"/>
            </a:endParaRPr>
          </a:p>
          <a:p>
            <a:pPr marL="182880" indent="-181440">
              <a:lnSpc>
                <a:spcPct val="110000"/>
              </a:lnSpc>
              <a:spcBef>
                <a:spcPts val="901"/>
              </a:spcBef>
              <a:buClr>
                <a:srgbClr val="262626"/>
              </a:buClr>
              <a:buFont typeface="Garamond"/>
              <a:buChar char="◦"/>
            </a:pPr>
            <a:r>
              <a:rPr b="0" lang="it-IT" sz="1800" spc="-1" strike="noStrike">
                <a:solidFill>
                  <a:srgbClr val="000000"/>
                </a:solidFill>
                <a:latin typeface="Century Gothic"/>
                <a:ea typeface="DejaVu Sans"/>
              </a:rPr>
              <a:t>Infatti, grazie a questa tecnica, possiamo intervenire tra utente e sistema, in modo da aumentare le funzionalità e di migliorare il prototipo nelle sue versioni successive.</a:t>
            </a:r>
            <a:endParaRPr b="0" lang="it-IT" sz="1800" spc="-1" strike="noStrike">
              <a:latin typeface="Arial"/>
            </a:endParaRPr>
          </a:p>
        </p:txBody>
      </p:sp>
      <p:sp>
        <p:nvSpPr>
          <p:cNvPr id="588" name="Segnaposto data 3_0"/>
          <p:cNvSpPr/>
          <p:nvPr/>
        </p:nvSpPr>
        <p:spPr>
          <a:xfrm>
            <a:off x="7256880" y="6035040"/>
            <a:ext cx="2891520" cy="3643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7CA1AF7-8A29-4A97-8FC8-BA971F12CD17}" type="datetime1">
              <a:rPr b="0" lang="it-IT" sz="800" spc="-1" strike="noStrike">
                <a:solidFill>
                  <a:srgbClr val="404040"/>
                </a:solidFill>
                <a:latin typeface="Century Gothic"/>
                <a:ea typeface="DejaVu Sans"/>
              </a:rPr>
              <a:t>07/09/2021</a:t>
            </a:fld>
            <a:endParaRPr b="0" lang="it-IT" sz="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itolo 1_13"/>
          <p:cNvSpPr/>
          <p:nvPr/>
        </p:nvSpPr>
        <p:spPr>
          <a:xfrm>
            <a:off x="1629000" y="2244960"/>
            <a:ext cx="8932320" cy="2435760"/>
          </a:xfrm>
          <a:prstGeom prst="rect">
            <a:avLst/>
          </a:prstGeom>
          <a:noFill/>
          <a:ln w="0">
            <a:noFill/>
          </a:ln>
        </p:spPr>
        <p:style>
          <a:lnRef idx="0"/>
          <a:fillRef idx="0"/>
          <a:effectRef idx="0"/>
          <a:fontRef idx="minor"/>
        </p:style>
        <p:txBody>
          <a:bodyPr lIns="90000" rIns="90000" tIns="45000" bIns="45000" anchor="ctr">
            <a:noAutofit/>
          </a:bodyPr>
          <a:p>
            <a:pPr algn="ctr">
              <a:lnSpc>
                <a:spcPct val="83000"/>
              </a:lnSpc>
            </a:pPr>
            <a:r>
              <a:rPr b="0" lang="it-IT" sz="5800" spc="-100" strike="noStrike" cap="all">
                <a:solidFill>
                  <a:srgbClr val="262626"/>
                </a:solidFill>
                <a:latin typeface="Century Gothic"/>
                <a:ea typeface="DejaVu Sans"/>
              </a:rPr>
              <a:t>SINTESI RISULTATI</a:t>
            </a:r>
            <a:endParaRPr b="0" lang="it-IT" sz="5800" spc="-1" strike="noStrike">
              <a:latin typeface="Arial"/>
            </a:endParaRPr>
          </a:p>
        </p:txBody>
      </p:sp>
      <p:sp>
        <p:nvSpPr>
          <p:cNvPr id="590" name="Sottotitolo 2_3"/>
          <p:cNvSpPr/>
          <p:nvPr/>
        </p:nvSpPr>
        <p:spPr>
          <a:xfrm>
            <a:off x="1629000" y="4682160"/>
            <a:ext cx="8935560" cy="455760"/>
          </a:xfrm>
          <a:prstGeom prst="rect">
            <a:avLst/>
          </a:prstGeom>
          <a:noFill/>
          <a:ln w="0">
            <a:noFill/>
          </a:ln>
        </p:spPr>
        <p:style>
          <a:lnRef idx="0"/>
          <a:fillRef idx="0"/>
          <a:effectRef idx="0"/>
          <a:fontRef idx="minor"/>
        </p:style>
        <p:txBody>
          <a:bodyPr lIns="90000" rIns="90000" tIns="45000" bIns="45000">
            <a:noAutofit/>
          </a:bodyPr>
          <a:p>
            <a:pPr algn="ctr">
              <a:lnSpc>
                <a:spcPct val="110000"/>
              </a:lnSpc>
              <a:tabLst>
                <a:tab algn="l" pos="0"/>
              </a:tabLst>
            </a:pPr>
            <a:r>
              <a:rPr b="0" lang="it-IT" sz="1800" spc="69" strike="noStrike">
                <a:solidFill>
                  <a:srgbClr val="0d0d0d"/>
                </a:solidFill>
                <a:latin typeface="Century Gothic"/>
                <a:ea typeface="DejaVu Sans"/>
              </a:rPr>
              <a:t>Cognitive Walkthrough</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itolo 1_14"/>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1" i="1" lang="it-IT" sz="6000" spc="-1" strike="noStrike">
                <a:solidFill>
                  <a:srgbClr val="262626"/>
                </a:solidFill>
                <a:latin typeface="Century Gothic"/>
                <a:ea typeface="DejaVu Sans"/>
              </a:rPr>
              <a:t>Cognitive Walkthrough</a:t>
            </a:r>
            <a:endParaRPr b="0" lang="it-IT" sz="6000" spc="-1" strike="noStrike">
              <a:latin typeface="Arial"/>
            </a:endParaRPr>
          </a:p>
        </p:txBody>
      </p:sp>
      <p:sp>
        <p:nvSpPr>
          <p:cNvPr id="592" name="Segnaposto contenuto 2_4"/>
          <p:cNvSpPr/>
          <p:nvPr/>
        </p:nvSpPr>
        <p:spPr>
          <a:xfrm>
            <a:off x="1066680" y="2103120"/>
            <a:ext cx="10056960" cy="3848040"/>
          </a:xfrm>
          <a:prstGeom prst="rect">
            <a:avLst/>
          </a:prstGeom>
          <a:noFill/>
          <a:ln w="0">
            <a:noFill/>
          </a:ln>
        </p:spPr>
        <p:style>
          <a:lnRef idx="0"/>
          <a:fillRef idx="0"/>
          <a:effectRef idx="0"/>
          <a:fontRef idx="minor"/>
        </p:style>
        <p:txBody>
          <a:bodyPr lIns="90000" rIns="90000" tIns="45000" bIns="45000">
            <a:noAutofit/>
          </a:bodyPr>
          <a:p>
            <a:pPr marL="182880" indent="-181440">
              <a:lnSpc>
                <a:spcPct val="110000"/>
              </a:lnSpc>
              <a:spcBef>
                <a:spcPts val="901"/>
              </a:spcBef>
              <a:buClr>
                <a:srgbClr val="262626"/>
              </a:buClr>
              <a:buFont typeface="Garamond"/>
              <a:buChar char="◦"/>
            </a:pPr>
            <a:r>
              <a:rPr b="1" lang="it-IT" sz="5400" spc="-1" strike="noStrike" u="sng">
                <a:solidFill>
                  <a:srgbClr val="000000"/>
                </a:solidFill>
                <a:uFillTx/>
                <a:latin typeface="Century Gothic"/>
                <a:ea typeface="DejaVu Sans"/>
              </a:rPr>
              <a:t>TASK</a:t>
            </a:r>
            <a:endParaRPr b="0" lang="it-IT" sz="5400" spc="-1" strike="noStrike">
              <a:latin typeface="Arial"/>
            </a:endParaRPr>
          </a:p>
          <a:p>
            <a:pPr marL="182880" indent="-181440">
              <a:lnSpc>
                <a:spcPct val="110000"/>
              </a:lnSpc>
              <a:spcBef>
                <a:spcPts val="901"/>
              </a:spcBef>
              <a:buClr>
                <a:srgbClr val="262626"/>
              </a:buClr>
              <a:buFont typeface="Garamond"/>
              <a:buChar char="◦"/>
            </a:pPr>
            <a:r>
              <a:rPr b="0" lang="it-IT" sz="4000" spc="-1" strike="noStrike">
                <a:solidFill>
                  <a:srgbClr val="000000"/>
                </a:solidFill>
                <a:latin typeface="Century Gothic"/>
                <a:ea typeface="DejaVu Sans"/>
              </a:rPr>
              <a:t>1 TASK: Monitoraggio delle spiagge</a:t>
            </a:r>
            <a:endParaRPr b="0" lang="it-IT" sz="4000" spc="-1" strike="noStrike">
              <a:latin typeface="Arial"/>
            </a:endParaRPr>
          </a:p>
          <a:p>
            <a:pPr marL="182880" indent="-181440">
              <a:lnSpc>
                <a:spcPct val="110000"/>
              </a:lnSpc>
              <a:spcBef>
                <a:spcPts val="901"/>
              </a:spcBef>
              <a:buClr>
                <a:srgbClr val="262626"/>
              </a:buClr>
              <a:buFont typeface="Garamond"/>
              <a:buChar char="◦"/>
            </a:pPr>
            <a:r>
              <a:rPr b="0" lang="it-IT" sz="4000" spc="-1" strike="noStrike">
                <a:solidFill>
                  <a:srgbClr val="000000"/>
                </a:solidFill>
                <a:latin typeface="Century Gothic"/>
                <a:ea typeface="DejaVu Sans"/>
              </a:rPr>
              <a:t>2 TASK</a:t>
            </a:r>
            <a:r>
              <a:rPr b="0" lang="it-IT" sz="4000" spc="-1" strike="noStrike">
                <a:solidFill>
                  <a:srgbClr val="000000"/>
                </a:solidFill>
                <a:latin typeface="Century Gothic"/>
                <a:ea typeface="DejaVu Sans"/>
              </a:rPr>
              <a:t>	</a:t>
            </a:r>
            <a:r>
              <a:rPr b="0" lang="it-IT" sz="4000" spc="-1" strike="noStrike">
                <a:solidFill>
                  <a:srgbClr val="000000"/>
                </a:solidFill>
                <a:latin typeface="Century Gothic"/>
                <a:ea typeface="DejaVu Sans"/>
              </a:rPr>
              <a:t>: Pubblicizzazione degli eventi</a:t>
            </a:r>
            <a:endParaRPr b="0" lang="it-IT" sz="4000" spc="-1" strike="noStrike">
              <a:latin typeface="Arial"/>
            </a:endParaRPr>
          </a:p>
          <a:p>
            <a:pPr marL="182880" indent="-181440">
              <a:lnSpc>
                <a:spcPct val="110000"/>
              </a:lnSpc>
              <a:spcBef>
                <a:spcPts val="901"/>
              </a:spcBef>
              <a:buClr>
                <a:srgbClr val="262626"/>
              </a:buClr>
              <a:buFont typeface="Garamond"/>
              <a:buChar char="◦"/>
            </a:pPr>
            <a:r>
              <a:rPr b="0" lang="it-IT" sz="4000" spc="-1" strike="noStrike">
                <a:solidFill>
                  <a:srgbClr val="000000"/>
                </a:solidFill>
                <a:latin typeface="Century Gothic"/>
                <a:ea typeface="DejaVu Sans"/>
              </a:rPr>
              <a:t>3 TASK: Sensibilizzazione</a:t>
            </a:r>
            <a:endParaRPr b="0" lang="it-IT" sz="4000" spc="-1" strike="noStrike">
              <a:latin typeface="Arial"/>
            </a:endParaRPr>
          </a:p>
          <a:p>
            <a:pPr>
              <a:lnSpc>
                <a:spcPct val="110000"/>
              </a:lnSpc>
              <a:spcBef>
                <a:spcPts val="901"/>
              </a:spcBef>
            </a:pPr>
            <a:endParaRPr b="0" lang="it-IT" sz="4000" spc="-1" strike="noStrike">
              <a:latin typeface="Arial"/>
            </a:endParaRPr>
          </a:p>
        </p:txBody>
      </p:sp>
      <p:sp>
        <p:nvSpPr>
          <p:cNvPr id="593" name="Segnaposto data 3_2"/>
          <p:cNvSpPr/>
          <p:nvPr/>
        </p:nvSpPr>
        <p:spPr>
          <a:xfrm>
            <a:off x="7256880" y="6035040"/>
            <a:ext cx="2891520" cy="3643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itolo 1_15"/>
          <p:cNvSpPr/>
          <p:nvPr/>
        </p:nvSpPr>
        <p:spPr>
          <a:xfrm>
            <a:off x="1066680" y="642600"/>
            <a:ext cx="226872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i="1" lang="it-IT" sz="4000" spc="-1" strike="noStrike">
                <a:solidFill>
                  <a:srgbClr val="262626"/>
                </a:solidFill>
                <a:latin typeface="Century Gothic"/>
                <a:ea typeface="DejaVu Sans"/>
              </a:rPr>
              <a:t>TASK1</a:t>
            </a:r>
            <a:r>
              <a:rPr b="0" lang="it-IT" sz="4000" spc="-1" strike="noStrike">
                <a:solidFill>
                  <a:srgbClr val="262626"/>
                </a:solidFill>
                <a:latin typeface="Century Gothic"/>
                <a:ea typeface="DejaVu Sans"/>
              </a:rPr>
              <a:t>	</a:t>
            </a:r>
            <a:endParaRPr b="0" lang="it-IT" sz="4000" spc="-1" strike="noStrike">
              <a:latin typeface="Arial"/>
            </a:endParaRPr>
          </a:p>
        </p:txBody>
      </p:sp>
      <p:sp>
        <p:nvSpPr>
          <p:cNvPr id="595" name="Segnaposto contenuto 2_6"/>
          <p:cNvSpPr/>
          <p:nvPr/>
        </p:nvSpPr>
        <p:spPr>
          <a:xfrm>
            <a:off x="2875320" y="1499040"/>
            <a:ext cx="8248680" cy="4452480"/>
          </a:xfrm>
          <a:prstGeom prst="rect">
            <a:avLst/>
          </a:prstGeom>
          <a:noFill/>
          <a:ln w="0">
            <a:noFill/>
          </a:ln>
        </p:spPr>
        <p:style>
          <a:lnRef idx="0"/>
          <a:fillRef idx="0"/>
          <a:effectRef idx="0"/>
          <a:fontRef idx="minor"/>
        </p:style>
        <p:txBody>
          <a:bodyPr lIns="90000" rIns="90000" tIns="45000" bIns="45000">
            <a:noAutofit/>
          </a:bodyPr>
          <a:p>
            <a:pPr marL="182880" indent="-181440">
              <a:lnSpc>
                <a:spcPct val="110000"/>
              </a:lnSpc>
              <a:spcBef>
                <a:spcPts val="901"/>
              </a:spcBef>
              <a:buClr>
                <a:srgbClr val="262626"/>
              </a:buClr>
              <a:buFont typeface="Garamond"/>
              <a:buChar char="◦"/>
            </a:pPr>
            <a:r>
              <a:rPr b="0" lang="it-IT" sz="3200" spc="-1" strike="noStrike">
                <a:solidFill>
                  <a:srgbClr val="000000"/>
                </a:solidFill>
                <a:latin typeface="Century Gothic"/>
                <a:ea typeface="DejaVu Sans"/>
              </a:rPr>
              <a:t>L’utente vuole selezionare la spiaggia per recensirla:</a:t>
            </a:r>
            <a:endParaRPr b="0" lang="it-IT" sz="3200" spc="-1" strike="noStrike">
              <a:latin typeface="Arial"/>
            </a:endParaRPr>
          </a:p>
          <a:p>
            <a:pPr marL="182880" indent="-181440">
              <a:lnSpc>
                <a:spcPct val="110000"/>
              </a:lnSpc>
              <a:spcBef>
                <a:spcPts val="901"/>
              </a:spcBef>
              <a:buClr>
                <a:srgbClr val="262626"/>
              </a:buClr>
              <a:buFont typeface="Wingdings" charset="2"/>
              <a:buChar char=""/>
            </a:pPr>
            <a:r>
              <a:rPr b="0" lang="it-IT" sz="3200" spc="-1" strike="noStrike">
                <a:solidFill>
                  <a:srgbClr val="000000"/>
                </a:solidFill>
                <a:latin typeface="Century Gothic"/>
                <a:ea typeface="DejaVu Sans"/>
              </a:rPr>
              <a:t>L’interfaccia è sembrata intuitiva e semplice soprattutto nella selezione di icone per far capire all’utente la votazione della spiaggia</a:t>
            </a:r>
            <a:endParaRPr b="0" lang="it-IT" sz="3200" spc="-1" strike="noStrike">
              <a:latin typeface="Arial"/>
            </a:endParaRPr>
          </a:p>
          <a:p>
            <a:pPr>
              <a:lnSpc>
                <a:spcPct val="110000"/>
              </a:lnSpc>
              <a:spcBef>
                <a:spcPts val="901"/>
              </a:spcBef>
              <a:tabLst>
                <a:tab algn="l" pos="0"/>
              </a:tabLst>
            </a:pPr>
            <a:endParaRPr b="0" lang="it-IT" sz="3200" spc="-1" strike="noStrike">
              <a:latin typeface="Arial"/>
            </a:endParaRPr>
          </a:p>
          <a:p>
            <a:pPr>
              <a:lnSpc>
                <a:spcPct val="110000"/>
              </a:lnSpc>
              <a:spcBef>
                <a:spcPts val="901"/>
              </a:spcBef>
              <a:tabLst>
                <a:tab algn="l" pos="0"/>
              </a:tabLst>
            </a:pPr>
            <a:endParaRPr b="0" lang="it-IT" sz="3200" spc="-1" strike="noStrike">
              <a:latin typeface="Arial"/>
            </a:endParaRPr>
          </a:p>
          <a:p>
            <a:pPr>
              <a:lnSpc>
                <a:spcPct val="110000"/>
              </a:lnSpc>
              <a:spcBef>
                <a:spcPts val="901"/>
              </a:spcBef>
              <a:tabLst>
                <a:tab algn="l" pos="0"/>
              </a:tabLst>
            </a:pPr>
            <a:endParaRPr b="0" lang="it-IT"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itolo 1_16"/>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i="1" lang="it-IT" sz="4000" spc="-1" strike="noStrike">
                <a:solidFill>
                  <a:srgbClr val="262626"/>
                </a:solidFill>
                <a:latin typeface="Century Gothic"/>
                <a:ea typeface="DejaVu Sans"/>
              </a:rPr>
              <a:t>TASK 2</a:t>
            </a:r>
            <a:endParaRPr b="0" lang="it-IT" sz="4000" spc="-1" strike="noStrike">
              <a:latin typeface="Arial"/>
            </a:endParaRPr>
          </a:p>
        </p:txBody>
      </p:sp>
      <p:sp>
        <p:nvSpPr>
          <p:cNvPr id="597" name="Segnaposto contenuto 2_7"/>
          <p:cNvSpPr/>
          <p:nvPr/>
        </p:nvSpPr>
        <p:spPr>
          <a:xfrm>
            <a:off x="3252240" y="1093680"/>
            <a:ext cx="7871400" cy="4857840"/>
          </a:xfrm>
          <a:prstGeom prst="rect">
            <a:avLst/>
          </a:prstGeom>
          <a:noFill/>
          <a:ln w="0">
            <a:noFill/>
          </a:ln>
        </p:spPr>
        <p:style>
          <a:lnRef idx="0"/>
          <a:fillRef idx="0"/>
          <a:effectRef idx="0"/>
          <a:fontRef idx="minor"/>
        </p:style>
        <p:txBody>
          <a:bodyPr lIns="90000" rIns="90000" tIns="45000" bIns="45000">
            <a:normAutofit/>
          </a:bodyPr>
          <a:p>
            <a:pPr marL="182880" indent="-181440">
              <a:lnSpc>
                <a:spcPct val="110000"/>
              </a:lnSpc>
              <a:spcBef>
                <a:spcPts val="901"/>
              </a:spcBef>
              <a:buClr>
                <a:srgbClr val="262626"/>
              </a:buClr>
              <a:buFont typeface="Garamond"/>
              <a:buChar char="◦"/>
            </a:pPr>
            <a:r>
              <a:rPr b="0" lang="it-IT" sz="2800" spc="-1" strike="noStrike">
                <a:solidFill>
                  <a:srgbClr val="000000"/>
                </a:solidFill>
                <a:latin typeface="Century Gothic"/>
                <a:ea typeface="DejaVu Sans"/>
              </a:rPr>
              <a:t>L’utente vuole visualizzare gli eventi in programma e partecipare</a:t>
            </a:r>
            <a:endParaRPr b="0" lang="it-IT" sz="2800" spc="-1" strike="noStrike">
              <a:latin typeface="Arial"/>
            </a:endParaRPr>
          </a:p>
          <a:p>
            <a:pPr>
              <a:lnSpc>
                <a:spcPct val="110000"/>
              </a:lnSpc>
              <a:spcBef>
                <a:spcPts val="901"/>
              </a:spcBef>
            </a:pPr>
            <a:endParaRPr b="0" lang="it-IT" sz="2800" spc="-1" strike="noStrike">
              <a:latin typeface="Arial"/>
            </a:endParaRPr>
          </a:p>
          <a:p>
            <a:pPr marL="182880" indent="-181440">
              <a:lnSpc>
                <a:spcPct val="110000"/>
              </a:lnSpc>
              <a:spcBef>
                <a:spcPts val="901"/>
              </a:spcBef>
              <a:buClr>
                <a:srgbClr val="262626"/>
              </a:buClr>
              <a:buFont typeface="Wingdings" charset="2"/>
              <a:buChar char=""/>
            </a:pPr>
            <a:r>
              <a:rPr b="0" lang="it-IT" sz="2800" spc="-1" strike="noStrike">
                <a:solidFill>
                  <a:srgbClr val="000000"/>
                </a:solidFill>
                <a:latin typeface="Century Gothic"/>
                <a:ea typeface="DejaVu Sans"/>
              </a:rPr>
              <a:t>Pulsante : Sull’interfaccia non è presente nessun pulsante che suggerisce l’azione da eseguire ma l’interfaccia risulta comunque intuitiva in quanto l’utente sarà in grado di comprendere il funzionamento dell’immagine che funge da pulsante per visualizzare l’evento</a:t>
            </a:r>
            <a:endParaRPr b="0" lang="it-IT"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itolo 1_17"/>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1" i="1" lang="it-IT" sz="4000" spc="-1" strike="noStrike">
                <a:solidFill>
                  <a:srgbClr val="262626"/>
                </a:solidFill>
                <a:latin typeface="Century Gothic"/>
                <a:ea typeface="DejaVu Sans"/>
              </a:rPr>
              <a:t>TASK 3</a:t>
            </a:r>
            <a:endParaRPr b="0" lang="it-IT" sz="4000" spc="-1" strike="noStrike">
              <a:latin typeface="Arial"/>
            </a:endParaRPr>
          </a:p>
        </p:txBody>
      </p:sp>
      <p:sp>
        <p:nvSpPr>
          <p:cNvPr id="599" name="Segnaposto contenuto 2_8"/>
          <p:cNvSpPr/>
          <p:nvPr/>
        </p:nvSpPr>
        <p:spPr>
          <a:xfrm>
            <a:off x="3648240" y="1178280"/>
            <a:ext cx="7475760" cy="4772880"/>
          </a:xfrm>
          <a:prstGeom prst="rect">
            <a:avLst/>
          </a:prstGeom>
          <a:noFill/>
          <a:ln w="0">
            <a:noFill/>
          </a:ln>
        </p:spPr>
        <p:style>
          <a:lnRef idx="0"/>
          <a:fillRef idx="0"/>
          <a:effectRef idx="0"/>
          <a:fontRef idx="minor"/>
        </p:style>
        <p:txBody>
          <a:bodyPr lIns="90000" rIns="90000" tIns="45000" bIns="45000">
            <a:noAutofit/>
          </a:bodyPr>
          <a:p>
            <a:pPr marL="182880" indent="-181440">
              <a:lnSpc>
                <a:spcPct val="110000"/>
              </a:lnSpc>
              <a:spcBef>
                <a:spcPts val="901"/>
              </a:spcBef>
              <a:buClr>
                <a:srgbClr val="262626"/>
              </a:buClr>
              <a:buFont typeface="Garamond"/>
              <a:buChar char="◦"/>
            </a:pPr>
            <a:r>
              <a:rPr b="0" lang="it-IT" sz="3200" spc="-1" strike="noStrike">
                <a:solidFill>
                  <a:srgbClr val="000000"/>
                </a:solidFill>
                <a:latin typeface="Century Gothic"/>
                <a:ea typeface="DejaVu Sans"/>
              </a:rPr>
              <a:t>Aggiunta di un contenuto nella pagina Sensibilizza</a:t>
            </a:r>
            <a:endParaRPr b="0" lang="it-IT" sz="3200" spc="-1" strike="noStrike">
              <a:latin typeface="Arial"/>
            </a:endParaRPr>
          </a:p>
          <a:p>
            <a:pPr>
              <a:lnSpc>
                <a:spcPct val="110000"/>
              </a:lnSpc>
              <a:spcBef>
                <a:spcPts val="901"/>
              </a:spcBef>
              <a:tabLst>
                <a:tab algn="l" pos="0"/>
              </a:tabLst>
            </a:pPr>
            <a:endParaRPr b="0" lang="it-IT" sz="3200" spc="-1" strike="noStrike">
              <a:latin typeface="Arial"/>
            </a:endParaRPr>
          </a:p>
          <a:p>
            <a:pPr marL="182880" indent="-181440">
              <a:lnSpc>
                <a:spcPct val="110000"/>
              </a:lnSpc>
              <a:spcBef>
                <a:spcPts val="901"/>
              </a:spcBef>
              <a:buClr>
                <a:srgbClr val="262626"/>
              </a:buClr>
              <a:buFont typeface="Wingdings" charset="2"/>
              <a:buChar char=""/>
              <a:tabLst>
                <a:tab algn="l" pos="0"/>
              </a:tabLst>
            </a:pPr>
            <a:r>
              <a:rPr b="0" lang="it-IT" sz="3200" spc="-1" strike="noStrike">
                <a:solidFill>
                  <a:srgbClr val="000000"/>
                </a:solidFill>
                <a:latin typeface="Century Gothic"/>
                <a:ea typeface="DejaVu Sans"/>
              </a:rPr>
              <a:t>Pulsante Aggiungi risulta forbiante per l’utente e potrebbe indurlo a commettere errori</a:t>
            </a:r>
            <a:endParaRPr b="0" lang="it-IT" sz="3200" spc="-1" strike="noStrike">
              <a:latin typeface="Arial"/>
            </a:endParaRPr>
          </a:p>
          <a:p>
            <a:pPr>
              <a:lnSpc>
                <a:spcPct val="110000"/>
              </a:lnSpc>
              <a:spcBef>
                <a:spcPts val="901"/>
              </a:spcBef>
              <a:tabLst>
                <a:tab algn="l" pos="0"/>
              </a:tabLst>
            </a:pPr>
            <a:endParaRPr b="0" lang="it-IT"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Segnaposto contenuto 2"/>
          <p:cNvSpPr/>
          <p:nvPr/>
        </p:nvSpPr>
        <p:spPr>
          <a:xfrm>
            <a:off x="1066680" y="720000"/>
            <a:ext cx="10056600" cy="1078560"/>
          </a:xfrm>
          <a:prstGeom prst="rect">
            <a:avLst/>
          </a:prstGeom>
          <a:noFill/>
          <a:ln w="0">
            <a:noFill/>
          </a:ln>
        </p:spPr>
        <p:style>
          <a:lnRef idx="0"/>
          <a:fillRef idx="0"/>
          <a:effectRef idx="0"/>
          <a:fontRef idx="minor"/>
        </p:style>
        <p:txBody>
          <a:bodyPr lIns="90000" rIns="90000" tIns="45000" bIns="45000">
            <a:noAutofit/>
          </a:bodyPr>
          <a:p>
            <a:pPr marL="182880" indent="-181080">
              <a:lnSpc>
                <a:spcPct val="110000"/>
              </a:lnSpc>
              <a:spcBef>
                <a:spcPts val="901"/>
              </a:spcBef>
              <a:buClr>
                <a:srgbClr val="262626"/>
              </a:buClr>
              <a:buFont typeface="Garamond"/>
              <a:buChar char="◦"/>
            </a:pPr>
            <a:r>
              <a:rPr b="0" lang="it-IT" sz="1600" spc="-1" strike="noStrike">
                <a:solidFill>
                  <a:srgbClr val="000000"/>
                </a:solidFill>
                <a:latin typeface="Arial"/>
                <a:ea typeface="DejaVu Sans"/>
              </a:rPr>
              <a:t>Abbiamo intervistato varie persone riguardo l’argomento, ricavando molteplici pareri da varie persone di diversa età, sesso e idea sull’argomento.</a:t>
            </a:r>
            <a:endParaRPr b="0" lang="it-IT" sz="1600" spc="-1" strike="noStrike">
              <a:latin typeface="Arial"/>
            </a:endParaRPr>
          </a:p>
          <a:p>
            <a:pPr marL="182880" indent="-181080">
              <a:lnSpc>
                <a:spcPct val="110000"/>
              </a:lnSpc>
              <a:spcBef>
                <a:spcPts val="901"/>
              </a:spcBef>
              <a:buClr>
                <a:srgbClr val="262626"/>
              </a:buClr>
              <a:buFont typeface="Garamond"/>
              <a:buChar char="◦"/>
            </a:pPr>
            <a:r>
              <a:rPr b="0" lang="it-IT" sz="1600" spc="-1" strike="noStrike">
                <a:solidFill>
                  <a:srgbClr val="000000"/>
                </a:solidFill>
                <a:latin typeface="Arial"/>
                <a:ea typeface="DejaVu Sans"/>
              </a:rPr>
              <a:t>Tra tutte le varie interviste risalta quella di uno dei principali responsabili di Legambiente.</a:t>
            </a:r>
            <a:endParaRPr b="0" lang="it-IT" sz="1600" spc="-1" strike="noStrike">
              <a:latin typeface="Arial"/>
            </a:endParaRPr>
          </a:p>
          <a:p>
            <a:pPr>
              <a:lnSpc>
                <a:spcPct val="100000"/>
              </a:lnSpc>
              <a:spcBef>
                <a:spcPts val="283"/>
              </a:spcBef>
            </a:pPr>
            <a:endParaRPr b="0" lang="it-IT" sz="1600" spc="-1" strike="noStrike">
              <a:latin typeface="Arial"/>
            </a:endParaRPr>
          </a:p>
          <a:p>
            <a:pPr>
              <a:lnSpc>
                <a:spcPct val="100000"/>
              </a:lnSpc>
              <a:spcBef>
                <a:spcPts val="283"/>
              </a:spcBef>
            </a:pPr>
            <a:endParaRPr b="0" lang="it-IT" sz="1600" spc="-1" strike="noStrike">
              <a:latin typeface="Arial"/>
            </a:endParaRPr>
          </a:p>
          <a:p>
            <a:pPr>
              <a:lnSpc>
                <a:spcPct val="100000"/>
              </a:lnSpc>
              <a:spcBef>
                <a:spcPts val="283"/>
              </a:spcBef>
            </a:pPr>
            <a:endParaRPr b="0" lang="it-IT" sz="1600" spc="-1" strike="noStrike">
              <a:latin typeface="Arial"/>
            </a:endParaRPr>
          </a:p>
          <a:p>
            <a:pPr>
              <a:lnSpc>
                <a:spcPct val="100000"/>
              </a:lnSpc>
              <a:spcBef>
                <a:spcPts val="283"/>
              </a:spcBef>
            </a:pPr>
            <a:endParaRPr b="0" lang="it-IT" sz="1600" spc="-1" strike="noStrike">
              <a:latin typeface="Arial"/>
            </a:endParaRPr>
          </a:p>
          <a:p>
            <a:pPr>
              <a:lnSpc>
                <a:spcPct val="100000"/>
              </a:lnSpc>
              <a:spcBef>
                <a:spcPts val="283"/>
              </a:spcBef>
            </a:pPr>
            <a:endParaRPr b="0" lang="it-IT" sz="1600" spc="-1" strike="noStrike">
              <a:latin typeface="Arial"/>
            </a:endParaRPr>
          </a:p>
          <a:p>
            <a:pPr>
              <a:lnSpc>
                <a:spcPct val="110000"/>
              </a:lnSpc>
              <a:spcBef>
                <a:spcPts val="901"/>
              </a:spcBef>
            </a:pPr>
            <a:endParaRPr b="0" lang="it-IT" sz="1600" spc="-1" strike="noStrike">
              <a:latin typeface="Arial"/>
            </a:endParaRPr>
          </a:p>
        </p:txBody>
      </p:sp>
      <p:pic>
        <p:nvPicPr>
          <p:cNvPr id="510" name="" descr=""/>
          <p:cNvPicPr/>
          <p:nvPr/>
        </p:nvPicPr>
        <p:blipFill>
          <a:blip r:embed="rId1"/>
          <a:stretch/>
        </p:blipFill>
        <p:spPr>
          <a:xfrm>
            <a:off x="1440000" y="1980000"/>
            <a:ext cx="4498560" cy="3598560"/>
          </a:xfrm>
          <a:prstGeom prst="rect">
            <a:avLst/>
          </a:prstGeom>
          <a:ln w="0">
            <a:noFill/>
          </a:ln>
        </p:spPr>
      </p:pic>
      <p:sp>
        <p:nvSpPr>
          <p:cNvPr id="511" name=""/>
          <p:cNvSpPr/>
          <p:nvPr/>
        </p:nvSpPr>
        <p:spPr>
          <a:xfrm>
            <a:off x="6300000" y="2160000"/>
            <a:ext cx="4498560" cy="3912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600" spc="-1" strike="noStrike">
                <a:solidFill>
                  <a:srgbClr val="000000"/>
                </a:solidFill>
                <a:latin typeface="Arial"/>
                <a:ea typeface="DejaVu Sans"/>
              </a:rPr>
              <a:t>Come possiamo notare dal grafico, sono molteplici le cause che preoccupano la salvaguardia delle nostre spiagge.</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lang="it-IT" sz="1600" spc="-1" strike="noStrike">
                <a:solidFill>
                  <a:srgbClr val="000000"/>
                </a:solidFill>
                <a:latin typeface="Arial"/>
                <a:ea typeface="DejaVu Sans"/>
              </a:rPr>
              <a:t>Come risulta anche dalle numerosi informazioni ed interviste fatte, molte sono le persone che si danno da fare ogni giorno per cercare di migliorare la situazione e migliorare la salute delle nostre care spiagge, impegnandosi costantemente in questa impresa.</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lang="it-IT" sz="1600" spc="-1" strike="noStrike">
                <a:solidFill>
                  <a:srgbClr val="000000"/>
                </a:solidFill>
                <a:latin typeface="Arial"/>
                <a:ea typeface="DejaVu Sans"/>
              </a:rPr>
              <a:t>Tra le varie associazioni nostrane c’è ad esempio Legambiente che oramai da più di 20 anni combatte per compiere tale impresa come anche altre piccole e grandi associazioni.</a:t>
            </a:r>
            <a:endParaRPr b="0" lang="it-IT" sz="1600" spc="-1" strike="noStrike">
              <a:latin typeface="Arial"/>
            </a:endParaRPr>
          </a:p>
          <a:p>
            <a:pPr>
              <a:lnSpc>
                <a:spcPct val="100000"/>
              </a:lnSpc>
            </a:pPr>
            <a:endParaRPr b="0" lang="it-IT" sz="1600" spc="-1" strike="noStrike">
              <a:latin typeface="Arial"/>
            </a:endParaRPr>
          </a:p>
          <a:p>
            <a:pPr>
              <a:lnSpc>
                <a:spcPct val="100000"/>
              </a:lnSpc>
            </a:pPr>
            <a:endParaRPr b="0" lang="it-IT"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
          <p:cNvSpPr/>
          <p:nvPr/>
        </p:nvSpPr>
        <p:spPr>
          <a:xfrm>
            <a:off x="1066680" y="720000"/>
            <a:ext cx="7391880" cy="5230800"/>
          </a:xfrm>
          <a:prstGeom prst="rect">
            <a:avLst/>
          </a:prstGeom>
          <a:noFill/>
          <a:ln w="0">
            <a:noFill/>
          </a:ln>
        </p:spPr>
        <p:style>
          <a:lnRef idx="0"/>
          <a:fillRef idx="0"/>
          <a:effectRef idx="0"/>
          <a:fontRef idx="minor"/>
        </p:style>
        <p:txBody>
          <a:bodyPr lIns="0" rIns="0" tIns="0" bIns="0">
            <a:noAutofit/>
          </a:bodyPr>
          <a:p>
            <a:pPr>
              <a:lnSpc>
                <a:spcPct val="100000"/>
              </a:lnSpc>
            </a:pPr>
            <a:r>
              <a:rPr b="0" lang="it-IT" sz="1600" spc="-1" strike="noStrike">
                <a:solidFill>
                  <a:srgbClr val="000000"/>
                </a:solidFill>
                <a:latin typeface="Arial"/>
                <a:ea typeface="DejaVu Sans"/>
              </a:rPr>
              <a:t>Tra le varie persone scelte per creare le nostre “personas” spicca </a:t>
            </a:r>
            <a:r>
              <a:rPr b="0" lang="it-IT" sz="1600" spc="-1" strike="noStrike">
                <a:solidFill>
                  <a:srgbClr val="000000"/>
                </a:solidFill>
                <a:latin typeface="Arial"/>
                <a:ea typeface="Microsoft YaHei"/>
              </a:rPr>
              <a:t>Francesco</a:t>
            </a:r>
            <a:r>
              <a:rPr b="0" i="1" lang="it-IT" sz="1600" spc="-1" strike="noStrike">
                <a:solidFill>
                  <a:srgbClr val="000000"/>
                </a:solidFill>
                <a:latin typeface="Arial"/>
                <a:ea typeface="Microsoft YaHei"/>
              </a:rPr>
              <a:t> </a:t>
            </a:r>
            <a:r>
              <a:rPr b="0" lang="it-IT" sz="1600" spc="-1" strike="noStrike">
                <a:solidFill>
                  <a:srgbClr val="000000"/>
                </a:solidFill>
                <a:latin typeface="Arial"/>
                <a:ea typeface="Microsoft YaHei"/>
              </a:rPr>
              <a:t>Ronca</a:t>
            </a:r>
            <a:r>
              <a:rPr b="0" i="1" lang="it-IT" sz="1600" spc="-1" strike="noStrike">
                <a:solidFill>
                  <a:srgbClr val="000000"/>
                </a:solidFill>
                <a:latin typeface="Arial"/>
                <a:ea typeface="Microsoft YaHei"/>
              </a:rPr>
              <a:t>.</a:t>
            </a:r>
            <a:endParaRPr b="0" lang="it-IT" sz="1600" spc="-1" strike="noStrike">
              <a:latin typeface="Arial"/>
            </a:endParaRPr>
          </a:p>
          <a:p>
            <a:pPr>
              <a:lnSpc>
                <a:spcPct val="100000"/>
              </a:lnSpc>
            </a:pPr>
            <a:r>
              <a:rPr b="0" lang="it-IT" sz="1600" spc="-1" strike="noStrike">
                <a:solidFill>
                  <a:srgbClr val="000000"/>
                </a:solidFill>
                <a:latin typeface="Arial"/>
                <a:ea typeface="Microsoft YaHei"/>
              </a:rPr>
              <a:t>Francesco ha 30 anni ed è fondatore dell’associazione “voglio un mondo Pulito” da due anni.</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lang="it-IT" sz="1600" spc="-1" strike="noStrike">
                <a:solidFill>
                  <a:srgbClr val="000000"/>
                </a:solidFill>
                <a:latin typeface="Arial"/>
                <a:ea typeface="Microsoft YaHei"/>
              </a:rPr>
              <a:t>Lui si occupa principalmente di mantenere pulite le spiagge della Campania. Utilizza la tecnologia come uno strumento per tenersi in contatto con le persone, impiegando quest’ultima come un ausilio per ricercare informazioni utili al suo lavoro, cioè il monitoraggio delle spiagge e prendere nota dei rifiuti raccolti.</a:t>
            </a:r>
            <a:endParaRPr b="0" lang="it-IT" sz="1600" spc="-1" strike="noStrike">
              <a:latin typeface="Arial"/>
            </a:endParaRPr>
          </a:p>
          <a:p>
            <a:pPr algn="ctr">
              <a:lnSpc>
                <a:spcPct val="100000"/>
              </a:lnSpc>
            </a:pPr>
            <a:endParaRPr b="0" lang="it-IT" sz="1600" spc="-1" strike="noStrike">
              <a:latin typeface="Arial"/>
            </a:endParaRPr>
          </a:p>
          <a:p>
            <a:pPr>
              <a:lnSpc>
                <a:spcPct val="100000"/>
              </a:lnSpc>
            </a:pPr>
            <a:r>
              <a:rPr b="0" lang="it-IT" sz="1600" spc="-1" strike="noStrike">
                <a:solidFill>
                  <a:srgbClr val="000000"/>
                </a:solidFill>
                <a:latin typeface="Arial"/>
                <a:ea typeface="Microsoft YaHei"/>
              </a:rPr>
              <a:t>Francesco ha uno stile di elaborazione completo. </a:t>
            </a:r>
            <a:endParaRPr b="0" lang="it-IT" sz="1600" spc="-1" strike="noStrike">
              <a:latin typeface="Arial"/>
            </a:endParaRPr>
          </a:p>
          <a:p>
            <a:pPr>
              <a:lnSpc>
                <a:spcPct val="100000"/>
              </a:lnSpc>
            </a:pPr>
            <a:r>
              <a:rPr b="0" lang="it-IT" sz="1600" spc="-1" strike="noStrike">
                <a:solidFill>
                  <a:srgbClr val="000000"/>
                </a:solidFill>
                <a:latin typeface="Arial"/>
                <a:ea typeface="Microsoft YaHei"/>
              </a:rPr>
              <a:t>Cerca prima di intuire tutte le informazioni e di applicarle alla comprensione del problema per risolverlo cercando di essere sempre positivo e propositivo.</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lang="it-IT" sz="1600" spc="-1" strike="noStrike">
                <a:solidFill>
                  <a:srgbClr val="000000"/>
                </a:solidFill>
                <a:latin typeface="Arial"/>
                <a:ea typeface="Microsoft YaHei"/>
              </a:rPr>
              <a:t>Tramite tutte queste informazioni possiamo intuire come Francesco sia una persona molto smart, pronta ad avventurarsi in nuove sfide ed ad impegnarsi al 100% per realizzarle e superarle.</a:t>
            </a:r>
            <a:endParaRPr b="0" lang="it-IT" sz="1600" spc="-1" strike="noStrike">
              <a:latin typeface="Arial"/>
            </a:endParaRPr>
          </a:p>
        </p:txBody>
      </p:sp>
      <p:pic>
        <p:nvPicPr>
          <p:cNvPr id="513" name="" descr=""/>
          <p:cNvPicPr/>
          <p:nvPr/>
        </p:nvPicPr>
        <p:blipFill>
          <a:blip r:embed="rId1"/>
          <a:stretch/>
        </p:blipFill>
        <p:spPr>
          <a:xfrm>
            <a:off x="8654040" y="900000"/>
            <a:ext cx="2504520" cy="1978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itolo 1_19"/>
          <p:cNvSpPr/>
          <p:nvPr/>
        </p:nvSpPr>
        <p:spPr>
          <a:xfrm>
            <a:off x="1629000" y="2244960"/>
            <a:ext cx="8932320" cy="24357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ANALISI COMPARATIVA</a:t>
            </a:r>
            <a:endParaRPr b="0" lang="it-IT" sz="4000" spc="-1" strike="noStrike">
              <a:latin typeface="Arial"/>
            </a:endParaRPr>
          </a:p>
        </p:txBody>
      </p:sp>
      <p:sp>
        <p:nvSpPr>
          <p:cNvPr id="515" name="Sottotitolo 2_1"/>
          <p:cNvSpPr/>
          <p:nvPr/>
        </p:nvSpPr>
        <p:spPr>
          <a:xfrm>
            <a:off x="1629000" y="4492440"/>
            <a:ext cx="8935560" cy="645480"/>
          </a:xfrm>
          <a:prstGeom prst="rect">
            <a:avLst/>
          </a:prstGeom>
          <a:noFill/>
          <a:ln w="0">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it-IT" sz="1800" spc="-1" strike="noStrike">
              <a:latin typeface="Arial"/>
            </a:endParaRPr>
          </a:p>
          <a:p>
            <a:pPr algn="ctr">
              <a:lnSpc>
                <a:spcPct val="110000"/>
              </a:lnSpc>
              <a:tabLst>
                <a:tab algn="l" pos="0"/>
              </a:tabLst>
            </a:pPr>
            <a:endParaRPr b="0" lang="it-IT" sz="1800" spc="-1" strike="noStrike">
              <a:latin typeface="Arial"/>
            </a:endParaRPr>
          </a:p>
        </p:txBody>
      </p:sp>
      <p:sp>
        <p:nvSpPr>
          <p:cNvPr id="516" name="Segnaposto data 3_3"/>
          <p:cNvSpPr/>
          <p:nvPr/>
        </p:nvSpPr>
        <p:spPr>
          <a:xfrm>
            <a:off x="5318640" y="1341360"/>
            <a:ext cx="1553040" cy="484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itolo 1_0"/>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br/>
            <a:r>
              <a:rPr b="1" lang="it-IT" sz="4000" spc="-1" strike="noStrike">
                <a:solidFill>
                  <a:srgbClr val="262626"/>
                </a:solidFill>
                <a:latin typeface="Century Gothic"/>
                <a:ea typeface="DejaVu Sans"/>
              </a:rPr>
              <a:t>SPIAGGE PULITE E LEGAMBIENTE</a:t>
            </a:r>
            <a:endParaRPr b="0" lang="it-IT" sz="4000" spc="-1" strike="noStrike">
              <a:latin typeface="Arial"/>
            </a:endParaRPr>
          </a:p>
        </p:txBody>
      </p:sp>
      <p:sp>
        <p:nvSpPr>
          <p:cNvPr id="518" name="Segnaposto contenuto 2_1"/>
          <p:cNvSpPr/>
          <p:nvPr/>
        </p:nvSpPr>
        <p:spPr>
          <a:xfrm>
            <a:off x="1066680" y="2103120"/>
            <a:ext cx="10056960" cy="384804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901"/>
              </a:spcBef>
              <a:tabLst>
                <a:tab algn="l" pos="0"/>
              </a:tabLst>
            </a:pPr>
            <a:r>
              <a:rPr b="0" lang="it-IT" sz="1500" spc="-1" strike="noStrike">
                <a:solidFill>
                  <a:srgbClr val="000000"/>
                </a:solidFill>
                <a:latin typeface="Century Gothic"/>
                <a:ea typeface="DejaVu Sans"/>
              </a:rPr>
              <a:t>     </a:t>
            </a:r>
            <a:endParaRPr b="0" lang="it-IT" sz="1500" spc="-1" strike="noStrike">
              <a:latin typeface="Arial"/>
            </a:endParaRPr>
          </a:p>
          <a:p>
            <a:pPr algn="ctr">
              <a:lnSpc>
                <a:spcPct val="110000"/>
              </a:lnSpc>
              <a:spcBef>
                <a:spcPts val="901"/>
              </a:spcBef>
              <a:tabLst>
                <a:tab algn="l" pos="0"/>
              </a:tabLst>
            </a:pPr>
            <a:r>
              <a:rPr b="1" lang="it-IT" sz="2000" spc="-1" strike="noStrike">
                <a:solidFill>
                  <a:srgbClr val="000000"/>
                </a:solidFill>
                <a:latin typeface="Century Gothic"/>
                <a:ea typeface="DejaVu Sans"/>
              </a:rPr>
              <a:t>     </a:t>
            </a:r>
            <a:r>
              <a:rPr b="1" lang="it-IT" sz="2000" spc="-1" strike="noStrike">
                <a:solidFill>
                  <a:srgbClr val="000000"/>
                </a:solidFill>
                <a:latin typeface="Century Gothic"/>
                <a:ea typeface="DejaVu Sans"/>
              </a:rPr>
              <a:t>Pro</a:t>
            </a:r>
            <a:endParaRPr b="0" lang="it-IT" sz="20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Pulsanti di navigazione intuibili</a:t>
            </a:r>
            <a:endParaRPr b="0" lang="it-IT" sz="13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Interfacce chiare</a:t>
            </a:r>
            <a:endParaRPr b="0" lang="it-IT" sz="13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Maggiore interattività sul sito</a:t>
            </a:r>
            <a:endParaRPr b="0" lang="it-IT" sz="1300" spc="-1" strike="noStrike">
              <a:latin typeface="Arial"/>
            </a:endParaRPr>
          </a:p>
          <a:p>
            <a:pPr>
              <a:lnSpc>
                <a:spcPct val="100000"/>
              </a:lnSpc>
              <a:tabLst>
                <a:tab algn="l" pos="0"/>
              </a:tabLst>
            </a:pPr>
            <a:endParaRPr b="0" lang="it-IT" sz="1300" spc="-1" strike="noStrike">
              <a:latin typeface="Arial"/>
            </a:endParaRPr>
          </a:p>
          <a:p>
            <a:pPr>
              <a:lnSpc>
                <a:spcPct val="100000"/>
              </a:lnSpc>
              <a:tabLst>
                <a:tab algn="l" pos="0"/>
              </a:tabLst>
            </a:pPr>
            <a:endParaRPr b="0" lang="it-IT" sz="1300" spc="-1" strike="noStrike">
              <a:latin typeface="Arial"/>
            </a:endParaRPr>
          </a:p>
          <a:p>
            <a:pPr marL="274320" algn="ctr">
              <a:lnSpc>
                <a:spcPct val="100000"/>
              </a:lnSpc>
              <a:spcBef>
                <a:spcPts val="499"/>
              </a:spcBef>
              <a:tabLst>
                <a:tab algn="l" pos="0"/>
              </a:tabLst>
            </a:pPr>
            <a:r>
              <a:rPr b="1" lang="it-IT" sz="2000" spc="-1" strike="noStrike">
                <a:solidFill>
                  <a:srgbClr val="000000"/>
                </a:solidFill>
                <a:latin typeface="Century Gothic"/>
                <a:ea typeface="DejaVu Sans"/>
              </a:rPr>
              <a:t>Contro</a:t>
            </a:r>
            <a:endParaRPr b="0" lang="it-IT" sz="20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Poche funzionalità</a:t>
            </a:r>
            <a:endParaRPr b="0" lang="it-IT" sz="13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Troppe poche informazioni</a:t>
            </a:r>
            <a:endParaRPr b="0" lang="it-IT" sz="1300" spc="-1" strike="noStrike">
              <a:latin typeface="Arial"/>
            </a:endParaRPr>
          </a:p>
          <a:p>
            <a:pPr lvl="1" marL="457200" indent="-181440" algn="ctr">
              <a:lnSpc>
                <a:spcPct val="100000"/>
              </a:lnSpc>
              <a:spcBef>
                <a:spcPts val="499"/>
              </a:spcBef>
              <a:buClr>
                <a:srgbClr val="262626"/>
              </a:buClr>
              <a:buFont typeface="Garamond"/>
              <a:buChar char="◦"/>
              <a:tabLst>
                <a:tab algn="l" pos="0"/>
              </a:tabLst>
            </a:pPr>
            <a:r>
              <a:rPr b="1" lang="it-IT" sz="1300" spc="-1" strike="noStrike">
                <a:solidFill>
                  <a:srgbClr val="000000"/>
                </a:solidFill>
                <a:latin typeface="Century Gothic"/>
                <a:ea typeface="DejaVu Sans"/>
              </a:rPr>
              <a:t>Focalizzata maggiormente sulle spiagge</a:t>
            </a:r>
            <a:endParaRPr b="0" lang="it-IT" sz="1300" spc="-1" strike="noStrike">
              <a:latin typeface="Arial"/>
            </a:endParaRPr>
          </a:p>
          <a:p>
            <a:pPr>
              <a:lnSpc>
                <a:spcPct val="100000"/>
              </a:lnSpc>
              <a:tabLst>
                <a:tab algn="l" pos="0"/>
              </a:tabLst>
            </a:pPr>
            <a:endParaRPr b="0" lang="it-IT" sz="1300" spc="-1" strike="noStrike">
              <a:latin typeface="Arial"/>
            </a:endParaRPr>
          </a:p>
          <a:p>
            <a:pPr>
              <a:lnSpc>
                <a:spcPct val="100000"/>
              </a:lnSpc>
              <a:tabLst>
                <a:tab algn="l" pos="0"/>
              </a:tabLst>
            </a:pPr>
            <a:endParaRPr b="0" lang="it-IT" sz="13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itolo 1_2"/>
          <p:cNvSpPr/>
          <p:nvPr/>
        </p:nvSpPr>
        <p:spPr>
          <a:xfrm>
            <a:off x="947520" y="457200"/>
            <a:ext cx="10056960" cy="138672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USE CASE</a:t>
            </a:r>
            <a:endParaRPr b="0" lang="it-IT" sz="4000" spc="-1" strike="noStrike">
              <a:latin typeface="Arial"/>
            </a:endParaRPr>
          </a:p>
        </p:txBody>
      </p:sp>
      <p:pic>
        <p:nvPicPr>
          <p:cNvPr id="520" name="Segnaposto contenuto 7_1" descr="Immagine che contiene tavolo&#10;&#10;Descrizione generata automaticamente"/>
          <p:cNvPicPr/>
          <p:nvPr/>
        </p:nvPicPr>
        <p:blipFill>
          <a:blip r:embed="rId1"/>
          <a:stretch/>
        </p:blipFill>
        <p:spPr>
          <a:xfrm>
            <a:off x="1734120" y="1485000"/>
            <a:ext cx="8722080" cy="47714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itolo 1_3"/>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IDEA DI PROGETTO</a:t>
            </a:r>
            <a:endParaRPr b="0" lang="it-IT" sz="4000" spc="-1" strike="noStrike">
              <a:latin typeface="Arial"/>
            </a:endParaRPr>
          </a:p>
        </p:txBody>
      </p:sp>
      <p:pic>
        <p:nvPicPr>
          <p:cNvPr id="522" name="Segnaposto contenuto 8_1" descr="Immagine che contiene testo&#10;&#10;Descrizione generata automaticamente"/>
          <p:cNvPicPr/>
          <p:nvPr/>
        </p:nvPicPr>
        <p:blipFill>
          <a:blip r:embed="rId1"/>
          <a:srcRect l="0" t="-211" r="0" b="0"/>
          <a:stretch/>
        </p:blipFill>
        <p:spPr>
          <a:xfrm>
            <a:off x="1066680" y="2595240"/>
            <a:ext cx="2684520" cy="3356640"/>
          </a:xfrm>
          <a:prstGeom prst="rect">
            <a:avLst/>
          </a:prstGeom>
          <a:ln w="0">
            <a:noFill/>
          </a:ln>
        </p:spPr>
      </p:pic>
      <p:pic>
        <p:nvPicPr>
          <p:cNvPr id="523" name="Immagine 9_1" descr=""/>
          <p:cNvPicPr/>
          <p:nvPr/>
        </p:nvPicPr>
        <p:blipFill>
          <a:blip r:embed="rId2"/>
          <a:stretch/>
        </p:blipFill>
        <p:spPr>
          <a:xfrm>
            <a:off x="3753000" y="2595240"/>
            <a:ext cx="3084480" cy="3356640"/>
          </a:xfrm>
          <a:prstGeom prst="rect">
            <a:avLst/>
          </a:prstGeom>
          <a:ln w="0">
            <a:noFill/>
          </a:ln>
        </p:spPr>
      </p:pic>
      <p:pic>
        <p:nvPicPr>
          <p:cNvPr id="524" name="Immagine 10_1" descr=""/>
          <p:cNvPicPr/>
          <p:nvPr/>
        </p:nvPicPr>
        <p:blipFill>
          <a:blip r:embed="rId3"/>
          <a:srcRect l="0" t="0" r="557" b="0"/>
          <a:stretch/>
        </p:blipFill>
        <p:spPr>
          <a:xfrm>
            <a:off x="6838560" y="2595240"/>
            <a:ext cx="2437200" cy="3356640"/>
          </a:xfrm>
          <a:prstGeom prst="rect">
            <a:avLst/>
          </a:prstGeom>
          <a:ln w="0">
            <a:noFill/>
          </a:ln>
        </p:spPr>
      </p:pic>
      <p:pic>
        <p:nvPicPr>
          <p:cNvPr id="525" name="Immagine 11_1" descr=""/>
          <p:cNvPicPr/>
          <p:nvPr/>
        </p:nvPicPr>
        <p:blipFill>
          <a:blip r:embed="rId4"/>
          <a:stretch/>
        </p:blipFill>
        <p:spPr>
          <a:xfrm>
            <a:off x="9277200" y="2595240"/>
            <a:ext cx="2332080" cy="3356640"/>
          </a:xfrm>
          <a:prstGeom prst="rect">
            <a:avLst/>
          </a:prstGeom>
          <a:ln w="0">
            <a:noFill/>
          </a:ln>
        </p:spPr>
      </p:pic>
      <p:graphicFrame>
        <p:nvGraphicFramePr>
          <p:cNvPr id="526" name="Tabella 13_1"/>
          <p:cNvGraphicFramePr/>
          <p:nvPr/>
        </p:nvGraphicFramePr>
        <p:xfrm>
          <a:off x="1066680" y="2142360"/>
          <a:ext cx="10543320" cy="381240"/>
        </p:xfrm>
        <a:graphic>
          <a:graphicData uri="http://schemas.openxmlformats.org/drawingml/2006/table">
            <a:tbl>
              <a:tblPr/>
              <a:tblGrid>
                <a:gridCol w="2695320"/>
                <a:gridCol w="3085920"/>
                <a:gridCol w="2495520"/>
                <a:gridCol w="2266920"/>
              </a:tblGrid>
              <a:tr h="381600">
                <a:tc>
                  <a:txBody>
                    <a:bodyPr>
                      <a:noAutofit/>
                    </a:bodyPr>
                    <a:p>
                      <a:pPr>
                        <a:lnSpc>
                          <a:spcPct val="100000"/>
                        </a:lnSpc>
                      </a:pPr>
                      <a:r>
                        <a:rPr b="1" lang="it-IT" sz="1800" spc="-1" strike="noStrike">
                          <a:solidFill>
                            <a:srgbClr val="000000"/>
                          </a:solidFill>
                          <a:latin typeface="Century Gothic"/>
                        </a:rPr>
                        <a:t>HomePage</a:t>
                      </a:r>
                      <a:endParaRPr b="0" lang="it-IT"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9d9d9"/>
                    </a:solidFill>
                  </a:tcPr>
                </a:tc>
                <a:tc>
                  <a:txBody>
                    <a:bodyPr>
                      <a:noAutofit/>
                    </a:bodyPr>
                    <a:p>
                      <a:pPr>
                        <a:lnSpc>
                          <a:spcPct val="100000"/>
                        </a:lnSpc>
                      </a:pPr>
                      <a:r>
                        <a:rPr b="1" lang="it-IT" sz="1800" spc="-1" strike="noStrike">
                          <a:solidFill>
                            <a:srgbClr val="000000"/>
                          </a:solidFill>
                          <a:latin typeface="Century Gothic"/>
                        </a:rPr>
                        <a:t>Sensibilizza</a:t>
                      </a:r>
                      <a:endParaRPr b="0" lang="it-IT"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9d9d9"/>
                    </a:solidFill>
                  </a:tcPr>
                </a:tc>
                <a:tc>
                  <a:txBody>
                    <a:bodyPr>
                      <a:noAutofit/>
                    </a:bodyPr>
                    <a:p>
                      <a:pPr>
                        <a:lnSpc>
                          <a:spcPct val="100000"/>
                        </a:lnSpc>
                      </a:pPr>
                      <a:r>
                        <a:rPr b="1" lang="it-IT" sz="1800" spc="-1" strike="noStrike">
                          <a:solidFill>
                            <a:srgbClr val="000000"/>
                          </a:solidFill>
                          <a:latin typeface="Century Gothic"/>
                        </a:rPr>
                        <a:t>Monitoraggio</a:t>
                      </a:r>
                      <a:endParaRPr b="0" lang="it-IT"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9d9d9"/>
                    </a:solidFill>
                  </a:tcPr>
                </a:tc>
                <a:tc>
                  <a:txBody>
                    <a:bodyPr>
                      <a:noAutofit/>
                    </a:bodyPr>
                    <a:p>
                      <a:pPr>
                        <a:lnSpc>
                          <a:spcPct val="100000"/>
                        </a:lnSpc>
                      </a:pPr>
                      <a:r>
                        <a:rPr b="1" lang="it-IT" sz="1800" spc="-1" strike="noStrike">
                          <a:solidFill>
                            <a:srgbClr val="000000"/>
                          </a:solidFill>
                          <a:latin typeface="Century Gothic"/>
                        </a:rPr>
                        <a:t>Eventi</a:t>
                      </a:r>
                      <a:endParaRPr b="0" lang="it-IT"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9d9d9"/>
                    </a:solid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itolo 1_4"/>
          <p:cNvSpPr/>
          <p:nvPr/>
        </p:nvSpPr>
        <p:spPr>
          <a:xfrm>
            <a:off x="1066680" y="642600"/>
            <a:ext cx="10056960" cy="13701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it-IT" sz="4000" spc="-1" strike="noStrike">
                <a:solidFill>
                  <a:srgbClr val="262626"/>
                </a:solidFill>
                <a:latin typeface="Century Gothic"/>
                <a:ea typeface="DejaVu Sans"/>
              </a:rPr>
              <a:t>IDEA DI PROGETTO</a:t>
            </a:r>
            <a:endParaRPr b="0" lang="it-IT" sz="4000" spc="-1" strike="noStrike">
              <a:latin typeface="Arial"/>
            </a:endParaRPr>
          </a:p>
        </p:txBody>
      </p:sp>
      <p:sp>
        <p:nvSpPr>
          <p:cNvPr id="528" name="Segnaposto contenuto 2_0"/>
          <p:cNvSpPr/>
          <p:nvPr/>
        </p:nvSpPr>
        <p:spPr>
          <a:xfrm>
            <a:off x="1066680" y="1739520"/>
            <a:ext cx="10056960" cy="4212000"/>
          </a:xfrm>
          <a:prstGeom prst="rect">
            <a:avLst/>
          </a:prstGeom>
          <a:noFill/>
          <a:ln w="0">
            <a:noFill/>
          </a:ln>
        </p:spPr>
        <p:style>
          <a:lnRef idx="0"/>
          <a:fillRef idx="0"/>
          <a:effectRef idx="0"/>
          <a:fontRef idx="minor"/>
        </p:style>
        <p:txBody>
          <a:bodyPr lIns="90000" rIns="90000" tIns="45000" bIns="45000">
            <a:noAutofit/>
          </a:bodyPr>
          <a:p>
            <a:pPr>
              <a:lnSpc>
                <a:spcPct val="110000"/>
              </a:lnSpc>
              <a:spcBef>
                <a:spcPts val="901"/>
              </a:spcBef>
              <a:tabLst>
                <a:tab algn="l" pos="0"/>
              </a:tabLst>
            </a:pP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HomePage</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a:t>
            </a:r>
            <a:r>
              <a:rPr b="1" lang="it-IT" sz="1500" spc="-1" strike="noStrike">
                <a:solidFill>
                  <a:srgbClr val="000000"/>
                </a:solidFill>
                <a:latin typeface="Century Gothic"/>
                <a:ea typeface="DejaVu Sans"/>
              </a:rPr>
              <a:t>               Eventi</a:t>
            </a:r>
            <a:endParaRPr b="0" lang="it-IT" sz="1500" spc="-1" strike="noStrike">
              <a:latin typeface="Arial"/>
            </a:endParaRPr>
          </a:p>
        </p:txBody>
      </p:sp>
      <p:pic>
        <p:nvPicPr>
          <p:cNvPr id="529" name="Immagine 6_1" descr=""/>
          <p:cNvPicPr/>
          <p:nvPr/>
        </p:nvPicPr>
        <p:blipFill>
          <a:blip r:embed="rId1"/>
          <a:srcRect l="0" t="1634" r="0" b="6751"/>
          <a:stretch/>
        </p:blipFill>
        <p:spPr>
          <a:xfrm>
            <a:off x="1195560" y="2168640"/>
            <a:ext cx="5317920" cy="3823920"/>
          </a:xfrm>
          <a:prstGeom prst="rect">
            <a:avLst/>
          </a:prstGeom>
          <a:ln w="0">
            <a:noFill/>
          </a:ln>
        </p:spPr>
      </p:pic>
      <p:pic>
        <p:nvPicPr>
          <p:cNvPr id="530" name="Immagine 7_1" descr=""/>
          <p:cNvPicPr/>
          <p:nvPr/>
        </p:nvPicPr>
        <p:blipFill>
          <a:blip r:embed="rId2"/>
          <a:srcRect l="3649" t="2805" r="0" b="11231"/>
          <a:stretch/>
        </p:blipFill>
        <p:spPr>
          <a:xfrm>
            <a:off x="6724800" y="2179080"/>
            <a:ext cx="3999240" cy="38026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{F432123D-87E1-442D-9B35-53DAC92F6483}tf78438558_win32</Template>
  <TotalTime>39</TotalTime>
  <Application>LibreOffice/7.1.2.2$Windows_X86_64 LibreOffice_project/8a45595d069ef5570103caea1b71cc9d82b2aae4</Application>
  <AppVersion>15.0000</AppVersion>
  <Words>23</Words>
  <Paragraphs>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2021-05-31T14:35:02Z</dcterms:created>
  <dc:creator>DANIELE PISAPIA</dc:creator>
  <dc:description/>
  <dc:language>it-IT</dc:language>
  <cp:lastModifiedBy/>
  <dcterms:modified xsi:type="dcterms:W3CDTF">2021-09-07T16:47:31Z</dcterms:modified>
  <cp:revision>8</cp:revision>
  <dc:subject/>
  <dc:title>Spiagge pulite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3</vt:i4>
  </property>
</Properties>
</file>